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4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4572000" cy="64008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Helvetica Neue" panose="020B0604020202020204" charset="0"/>
      <p:regular r:id="rId23"/>
      <p:bold r:id="rId24"/>
      <p:italic r:id="rId25"/>
      <p:boldItalic r:id="rId26"/>
    </p:embeddedFont>
    <p:embeddedFont>
      <p:font typeface="Montserrat Black" panose="020B0604020202020204" charset="0"/>
      <p:bold r:id="rId27"/>
      <p:italic r:id="rId28"/>
      <p:boldItalic r:id="rId29"/>
    </p:embeddedFont>
    <p:embeddedFont>
      <p:font typeface="Roboto" panose="020B0604020202020204" charset="0"/>
      <p:regular r:id="rId30"/>
      <p:bold r:id="rId31"/>
      <p:italic r:id="rId32"/>
      <p:boldItalic r:id="rId33"/>
    </p:embeddedFont>
    <p:embeddedFont>
      <p:font typeface="Roboto Black" panose="020B0604020202020204" charset="0"/>
      <p:bold r:id="rId34"/>
      <p:italic r:id="rId35"/>
      <p:boldItalic r:id="rId36"/>
    </p:embeddedFont>
    <p:embeddedFont>
      <p:font typeface="Roboto Medium" panose="020B060402020202020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016" userDrawn="1">
          <p15:clr>
            <a:srgbClr val="A4A3A4"/>
          </p15:clr>
        </p15:guide>
        <p15:guide id="2" pos="14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64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429"/>
    <p:restoredTop sz="94574"/>
  </p:normalViewPr>
  <p:slideViewPr>
    <p:cSldViewPr snapToGrid="0" snapToObjects="1" showGuides="1">
      <p:cViewPr varScale="1">
        <p:scale>
          <a:sx n="86" d="100"/>
          <a:sy n="86" d="100"/>
        </p:scale>
        <p:origin x="1147" y="67"/>
      </p:cViewPr>
      <p:guideLst>
        <p:guide orient="horz" pos="2016"/>
        <p:guide pos="14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g>
</file>

<file path=ppt/media/image48.png>
</file>

<file path=ppt/media/image49.jpg>
</file>

<file path=ppt/media/image5.png>
</file>

<file path=ppt/media/image50.png>
</file>

<file path=ppt/media/image51.png>
</file>

<file path=ppt/media/image52.png>
</file>

<file path=ppt/media/image53.jpg>
</file>

<file path=ppt/media/image54.png>
</file>

<file path=ppt/media/image55.png>
</file>

<file path=ppt/media/image56.png>
</file>

<file path=ppt/media/image57.png>
</file>

<file path=ppt/media/image58.png>
</file>

<file path=ppt/media/image59.jpg>
</file>

<file path=ppt/media/image6.png>
</file>

<file path=ppt/media/image60.jpg>
</file>

<file path=ppt/media/image61.jpg>
</file>

<file path=ppt/media/image62.jp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jpg>
</file>

<file path=ppt/media/image78.jpg>
</file>

<file path=ppt/media/image79.jpg>
</file>

<file path=ppt/media/image8.png>
</file>

<file path=ppt/media/image80.png>
</file>

<file path=ppt/media/image81.jpg>
</file>

<file path=ppt/media/image82.png>
</file>

<file path=ppt/media/image83.png>
</file>

<file path=ppt/media/image84.jpg>
</file>

<file path=ppt/media/image85.png>
</file>

<file path=ppt/media/image86.png>
</file>

<file path=ppt/media/image87.png>
</file>

<file path=ppt/media/image88.jpg>
</file>

<file path=ppt/media/image89.png>
</file>

<file path=ppt/media/image9.png>
</file>

<file path=ppt/media/image90.jp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0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215900" y="318612"/>
            <a:ext cx="2290446" cy="391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755430" y="1587500"/>
            <a:ext cx="3061139" cy="3087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42900" y="1984248"/>
            <a:ext cx="3886200" cy="1344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685800" y="3584447"/>
            <a:ext cx="3200400" cy="1600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215900" y="318612"/>
            <a:ext cx="2290446" cy="391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55430" y="1587500"/>
            <a:ext cx="3061139" cy="3087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215900" y="318612"/>
            <a:ext cx="2290446" cy="391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228600" y="1472183"/>
            <a:ext cx="1988821" cy="422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215900" y="318612"/>
            <a:ext cx="2290446" cy="391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28600" y="256328"/>
            <a:ext cx="4114800" cy="1237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  <a:defRPr sz="24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  <a:defRPr sz="24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  <a:defRPr sz="24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  <a:defRPr sz="24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  <a:defRPr sz="24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  <a:defRPr sz="24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  <a:defRPr sz="24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  <a:defRPr sz="24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  <a:defRPr sz="24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28600" y="1493520"/>
            <a:ext cx="4114800" cy="490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5E4C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5E4C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5E4C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5E4C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5E4C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5E4C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5E4C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5E4C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5E4C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3" Type="http://schemas.openxmlformats.org/officeDocument/2006/relationships/image" Target="../media/image22.png"/><Relationship Id="rId7" Type="http://schemas.openxmlformats.org/officeDocument/2006/relationships/image" Target="../media/image6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1.jpg"/><Relationship Id="rId11" Type="http://schemas.openxmlformats.org/officeDocument/2006/relationships/image" Target="../media/image65.png"/><Relationship Id="rId5" Type="http://schemas.openxmlformats.org/officeDocument/2006/relationships/image" Target="../media/image26.jpg"/><Relationship Id="rId10" Type="http://schemas.openxmlformats.org/officeDocument/2006/relationships/image" Target="../media/image64.png"/><Relationship Id="rId4" Type="http://schemas.openxmlformats.org/officeDocument/2006/relationships/image" Target="../media/image50.png"/><Relationship Id="rId9" Type="http://schemas.openxmlformats.org/officeDocument/2006/relationships/image" Target="../media/image4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openxmlformats.org/officeDocument/2006/relationships/image" Target="../media/image19.png"/><Relationship Id="rId7" Type="http://schemas.openxmlformats.org/officeDocument/2006/relationships/image" Target="../media/image6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18.png"/><Relationship Id="rId9" Type="http://schemas.openxmlformats.org/officeDocument/2006/relationships/image" Target="../media/image4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image" Target="../media/image22.png"/><Relationship Id="rId7" Type="http://schemas.openxmlformats.org/officeDocument/2006/relationships/image" Target="../media/image72.png"/><Relationship Id="rId12" Type="http://schemas.openxmlformats.org/officeDocument/2006/relationships/image" Target="../media/image7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1.png"/><Relationship Id="rId11" Type="http://schemas.openxmlformats.org/officeDocument/2006/relationships/image" Target="../media/image75.png"/><Relationship Id="rId5" Type="http://schemas.openxmlformats.org/officeDocument/2006/relationships/image" Target="../media/image70.png"/><Relationship Id="rId10" Type="http://schemas.openxmlformats.org/officeDocument/2006/relationships/image" Target="../media/image74.png"/><Relationship Id="rId4" Type="http://schemas.openxmlformats.org/officeDocument/2006/relationships/image" Target="../media/image26.jpg"/><Relationship Id="rId9" Type="http://schemas.openxmlformats.org/officeDocument/2006/relationships/image" Target="../media/image4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7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8.jpg"/><Relationship Id="rId5" Type="http://schemas.openxmlformats.org/officeDocument/2006/relationships/image" Target="../media/image77.jp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png"/><Relationship Id="rId3" Type="http://schemas.openxmlformats.org/officeDocument/2006/relationships/image" Target="../media/image22.png"/><Relationship Id="rId7" Type="http://schemas.openxmlformats.org/officeDocument/2006/relationships/image" Target="../media/image82.png"/><Relationship Id="rId12" Type="http://schemas.openxmlformats.org/officeDocument/2006/relationships/image" Target="../media/image8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1.jpg"/><Relationship Id="rId11" Type="http://schemas.openxmlformats.org/officeDocument/2006/relationships/image" Target="../media/image86.png"/><Relationship Id="rId5" Type="http://schemas.openxmlformats.org/officeDocument/2006/relationships/image" Target="../media/image80.png"/><Relationship Id="rId10" Type="http://schemas.openxmlformats.org/officeDocument/2006/relationships/image" Target="../media/image85.png"/><Relationship Id="rId4" Type="http://schemas.openxmlformats.org/officeDocument/2006/relationships/image" Target="../media/image50.png"/><Relationship Id="rId9" Type="http://schemas.openxmlformats.org/officeDocument/2006/relationships/image" Target="../media/image84.jp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18.png"/><Relationship Id="rId7" Type="http://schemas.openxmlformats.org/officeDocument/2006/relationships/image" Target="../media/image8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8.jpg"/><Relationship Id="rId11" Type="http://schemas.openxmlformats.org/officeDocument/2006/relationships/image" Target="../media/image19.png"/><Relationship Id="rId5" Type="http://schemas.openxmlformats.org/officeDocument/2006/relationships/image" Target="../media/image46.png"/><Relationship Id="rId10" Type="http://schemas.openxmlformats.org/officeDocument/2006/relationships/image" Target="../media/image91.png"/><Relationship Id="rId4" Type="http://schemas.openxmlformats.org/officeDocument/2006/relationships/image" Target="../media/image45.png"/><Relationship Id="rId9" Type="http://schemas.openxmlformats.org/officeDocument/2006/relationships/image" Target="../media/image90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png"/><Relationship Id="rId13" Type="http://schemas.openxmlformats.org/officeDocument/2006/relationships/image" Target="../media/image96.png"/><Relationship Id="rId3" Type="http://schemas.openxmlformats.org/officeDocument/2006/relationships/image" Target="../media/image22.png"/><Relationship Id="rId7" Type="http://schemas.openxmlformats.org/officeDocument/2006/relationships/image" Target="../media/image81.jpg"/><Relationship Id="rId12" Type="http://schemas.openxmlformats.org/officeDocument/2006/relationships/image" Target="../media/image9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3.png"/><Relationship Id="rId11" Type="http://schemas.openxmlformats.org/officeDocument/2006/relationships/image" Target="../media/image69.png"/><Relationship Id="rId5" Type="http://schemas.openxmlformats.org/officeDocument/2006/relationships/image" Target="../media/image48.png"/><Relationship Id="rId10" Type="http://schemas.openxmlformats.org/officeDocument/2006/relationships/image" Target="../media/image73.png"/><Relationship Id="rId4" Type="http://schemas.openxmlformats.org/officeDocument/2006/relationships/image" Target="../media/image92.png"/><Relationship Id="rId9" Type="http://schemas.openxmlformats.org/officeDocument/2006/relationships/image" Target="../media/image9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g"/><Relationship Id="rId3" Type="http://schemas.openxmlformats.org/officeDocument/2006/relationships/image" Target="../media/image22.png"/><Relationship Id="rId7" Type="http://schemas.openxmlformats.org/officeDocument/2006/relationships/image" Target="../media/image26.jpg"/><Relationship Id="rId12" Type="http://schemas.openxmlformats.org/officeDocument/2006/relationships/image" Target="../media/image3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19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jpg"/><Relationship Id="rId5" Type="http://schemas.openxmlformats.org/officeDocument/2006/relationships/image" Target="../media/image33.jp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22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10" Type="http://schemas.openxmlformats.org/officeDocument/2006/relationships/image" Target="../media/image44.png"/><Relationship Id="rId4" Type="http://schemas.openxmlformats.org/officeDocument/2006/relationships/image" Target="../media/image38.jpg"/><Relationship Id="rId9" Type="http://schemas.openxmlformats.org/officeDocument/2006/relationships/image" Target="../media/image4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19.png"/><Relationship Id="rId7" Type="http://schemas.openxmlformats.org/officeDocument/2006/relationships/image" Target="../media/image4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18.png"/><Relationship Id="rId9" Type="http://schemas.openxmlformats.org/officeDocument/2006/relationships/image" Target="../media/image49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jpg"/><Relationship Id="rId13" Type="http://schemas.openxmlformats.org/officeDocument/2006/relationships/image" Target="../media/image56.png"/><Relationship Id="rId3" Type="http://schemas.openxmlformats.org/officeDocument/2006/relationships/image" Target="../media/image22.png"/><Relationship Id="rId7" Type="http://schemas.openxmlformats.org/officeDocument/2006/relationships/image" Target="../media/image26.jpg"/><Relationship Id="rId12" Type="http://schemas.openxmlformats.org/officeDocument/2006/relationships/image" Target="../media/image4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png"/><Relationship Id="rId11" Type="http://schemas.openxmlformats.org/officeDocument/2006/relationships/image" Target="../media/image55.png"/><Relationship Id="rId5" Type="http://schemas.openxmlformats.org/officeDocument/2006/relationships/image" Target="../media/image51.png"/><Relationship Id="rId15" Type="http://schemas.openxmlformats.org/officeDocument/2006/relationships/image" Target="../media/image58.png"/><Relationship Id="rId10" Type="http://schemas.openxmlformats.org/officeDocument/2006/relationships/image" Target="../media/image48.png"/><Relationship Id="rId4" Type="http://schemas.openxmlformats.org/officeDocument/2006/relationships/image" Target="../media/image50.png"/><Relationship Id="rId9" Type="http://schemas.openxmlformats.org/officeDocument/2006/relationships/image" Target="../media/image54.png"/><Relationship Id="rId14" Type="http://schemas.openxmlformats.org/officeDocument/2006/relationships/image" Target="../media/image5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19.png"/><Relationship Id="rId7" Type="http://schemas.openxmlformats.org/officeDocument/2006/relationships/image" Target="../media/image5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18.png"/><Relationship Id="rId9" Type="http://schemas.openxmlformats.org/officeDocument/2006/relationships/image" Target="../media/image6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/>
          <p:nvPr/>
        </p:nvSpPr>
        <p:spPr>
          <a:xfrm>
            <a:off x="0" y="-1"/>
            <a:ext cx="4572000" cy="639828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8"/>
          <p:cNvSpPr/>
          <p:nvPr/>
        </p:nvSpPr>
        <p:spPr>
          <a:xfrm>
            <a:off x="0" y="5760973"/>
            <a:ext cx="4572000" cy="639828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6" name="Google Shape;36;p8"/>
          <p:cNvGrpSpPr/>
          <p:nvPr/>
        </p:nvGrpSpPr>
        <p:grpSpPr>
          <a:xfrm>
            <a:off x="94303" y="3049289"/>
            <a:ext cx="424856" cy="431864"/>
            <a:chOff x="0" y="0"/>
            <a:chExt cx="424854" cy="431863"/>
          </a:xfrm>
        </p:grpSpPr>
        <p:sp>
          <p:nvSpPr>
            <p:cNvPr id="37" name="Google Shape;37;p8"/>
            <p:cNvSpPr/>
            <p:nvPr/>
          </p:nvSpPr>
          <p:spPr>
            <a:xfrm>
              <a:off x="0" y="0"/>
              <a:ext cx="424854" cy="4318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072" y="0"/>
                  </a:moveTo>
                  <a:lnTo>
                    <a:pt x="5072" y="301"/>
                  </a:lnTo>
                  <a:lnTo>
                    <a:pt x="5064" y="471"/>
                  </a:lnTo>
                  <a:lnTo>
                    <a:pt x="5281" y="4154"/>
                  </a:lnTo>
                  <a:lnTo>
                    <a:pt x="5354" y="5483"/>
                  </a:lnTo>
                  <a:lnTo>
                    <a:pt x="5427" y="7099"/>
                  </a:lnTo>
                  <a:lnTo>
                    <a:pt x="5439" y="7410"/>
                  </a:lnTo>
                  <a:lnTo>
                    <a:pt x="5235" y="7833"/>
                  </a:lnTo>
                  <a:lnTo>
                    <a:pt x="4988" y="8031"/>
                  </a:lnTo>
                  <a:lnTo>
                    <a:pt x="3751" y="9008"/>
                  </a:lnTo>
                  <a:lnTo>
                    <a:pt x="0" y="11891"/>
                  </a:lnTo>
                  <a:lnTo>
                    <a:pt x="0" y="12653"/>
                  </a:lnTo>
                  <a:lnTo>
                    <a:pt x="3257" y="13466"/>
                  </a:lnTo>
                  <a:lnTo>
                    <a:pt x="6754" y="14373"/>
                  </a:lnTo>
                  <a:lnTo>
                    <a:pt x="7634" y="16362"/>
                  </a:lnTo>
                  <a:lnTo>
                    <a:pt x="8663" y="19149"/>
                  </a:lnTo>
                  <a:lnTo>
                    <a:pt x="9295" y="20862"/>
                  </a:lnTo>
                  <a:lnTo>
                    <a:pt x="9438" y="21173"/>
                  </a:lnTo>
                  <a:lnTo>
                    <a:pt x="9617" y="21600"/>
                  </a:lnTo>
                  <a:lnTo>
                    <a:pt x="11575" y="18590"/>
                  </a:lnTo>
                  <a:lnTo>
                    <a:pt x="12526" y="17120"/>
                  </a:lnTo>
                  <a:lnTo>
                    <a:pt x="13460" y="15655"/>
                  </a:lnTo>
                  <a:lnTo>
                    <a:pt x="13726" y="15233"/>
                  </a:lnTo>
                  <a:lnTo>
                    <a:pt x="14027" y="15087"/>
                  </a:lnTo>
                  <a:lnTo>
                    <a:pt x="20916" y="14895"/>
                  </a:lnTo>
                  <a:lnTo>
                    <a:pt x="21205" y="14843"/>
                  </a:lnTo>
                  <a:lnTo>
                    <a:pt x="21600" y="14799"/>
                  </a:lnTo>
                  <a:lnTo>
                    <a:pt x="21324" y="14453"/>
                  </a:lnTo>
                  <a:lnTo>
                    <a:pt x="21140" y="14215"/>
                  </a:lnTo>
                  <a:lnTo>
                    <a:pt x="18070" y="10543"/>
                  </a:lnTo>
                  <a:lnTo>
                    <a:pt x="17103" y="9403"/>
                  </a:lnTo>
                  <a:lnTo>
                    <a:pt x="16911" y="9134"/>
                  </a:lnTo>
                  <a:lnTo>
                    <a:pt x="16806" y="8864"/>
                  </a:lnTo>
                  <a:lnTo>
                    <a:pt x="16788" y="8572"/>
                  </a:lnTo>
                  <a:lnTo>
                    <a:pt x="16856" y="8239"/>
                  </a:lnTo>
                  <a:lnTo>
                    <a:pt x="17317" y="6709"/>
                  </a:lnTo>
                  <a:lnTo>
                    <a:pt x="17765" y="5175"/>
                  </a:lnTo>
                  <a:lnTo>
                    <a:pt x="18057" y="4154"/>
                  </a:lnTo>
                  <a:lnTo>
                    <a:pt x="11602" y="4154"/>
                  </a:lnTo>
                  <a:lnTo>
                    <a:pt x="11014" y="3973"/>
                  </a:lnTo>
                  <a:lnTo>
                    <a:pt x="10445" y="3628"/>
                  </a:lnTo>
                  <a:lnTo>
                    <a:pt x="9885" y="3208"/>
                  </a:lnTo>
                  <a:lnTo>
                    <a:pt x="9327" y="2804"/>
                  </a:lnTo>
                  <a:lnTo>
                    <a:pt x="7444" y="1566"/>
                  </a:lnTo>
                  <a:lnTo>
                    <a:pt x="507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8"/>
            <p:cNvSpPr/>
            <p:nvPr/>
          </p:nvSpPr>
          <p:spPr>
            <a:xfrm>
              <a:off x="228205" y="30758"/>
              <a:ext cx="140577" cy="5229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1153" y="231"/>
                  </a:lnTo>
                  <a:lnTo>
                    <a:pt x="20993" y="252"/>
                  </a:lnTo>
                  <a:lnTo>
                    <a:pt x="7374" y="14629"/>
                  </a:lnTo>
                  <a:lnTo>
                    <a:pt x="5509" y="16914"/>
                  </a:lnTo>
                  <a:lnTo>
                    <a:pt x="3635" y="19360"/>
                  </a:lnTo>
                  <a:lnTo>
                    <a:pt x="1787" y="21183"/>
                  </a:lnTo>
                  <a:lnTo>
                    <a:pt x="0" y="21600"/>
                  </a:lnTo>
                  <a:lnTo>
                    <a:pt x="19508" y="21600"/>
                  </a:lnTo>
                  <a:lnTo>
                    <a:pt x="21434" y="3231"/>
                  </a:lnTo>
                  <a:lnTo>
                    <a:pt x="21485" y="1736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" name="Google Shape;39;p8"/>
          <p:cNvGrpSpPr/>
          <p:nvPr/>
        </p:nvGrpSpPr>
        <p:grpSpPr>
          <a:xfrm>
            <a:off x="4290883" y="2230815"/>
            <a:ext cx="281120" cy="405666"/>
            <a:chOff x="0" y="0"/>
            <a:chExt cx="281118" cy="405665"/>
          </a:xfrm>
        </p:grpSpPr>
        <p:sp>
          <p:nvSpPr>
            <p:cNvPr id="40" name="Google Shape;40;p8"/>
            <p:cNvSpPr/>
            <p:nvPr/>
          </p:nvSpPr>
          <p:spPr>
            <a:xfrm>
              <a:off x="0" y="0"/>
              <a:ext cx="281118" cy="4056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598" y="0"/>
                  </a:moveTo>
                  <a:lnTo>
                    <a:pt x="11999" y="281"/>
                  </a:lnTo>
                  <a:lnTo>
                    <a:pt x="8708" y="1086"/>
                  </a:lnTo>
                  <a:lnTo>
                    <a:pt x="5813" y="2353"/>
                  </a:lnTo>
                  <a:lnTo>
                    <a:pt x="3405" y="4020"/>
                  </a:lnTo>
                  <a:lnTo>
                    <a:pt x="1574" y="6025"/>
                  </a:lnTo>
                  <a:lnTo>
                    <a:pt x="409" y="8306"/>
                  </a:lnTo>
                  <a:lnTo>
                    <a:pt x="0" y="10799"/>
                  </a:lnTo>
                  <a:lnTo>
                    <a:pt x="404" y="13285"/>
                  </a:lnTo>
                  <a:lnTo>
                    <a:pt x="1558" y="15561"/>
                  </a:lnTo>
                  <a:lnTo>
                    <a:pt x="3374" y="17563"/>
                  </a:lnTo>
                  <a:lnTo>
                    <a:pt x="5761" y="19230"/>
                  </a:lnTo>
                  <a:lnTo>
                    <a:pt x="8632" y="20500"/>
                  </a:lnTo>
                  <a:lnTo>
                    <a:pt x="11897" y="21311"/>
                  </a:lnTo>
                  <a:lnTo>
                    <a:pt x="15468" y="21600"/>
                  </a:lnTo>
                  <a:lnTo>
                    <a:pt x="19066" y="21324"/>
                  </a:lnTo>
                  <a:lnTo>
                    <a:pt x="21600" y="20709"/>
                  </a:lnTo>
                  <a:lnTo>
                    <a:pt x="21600" y="11993"/>
                  </a:lnTo>
                  <a:lnTo>
                    <a:pt x="4600" y="11993"/>
                  </a:lnTo>
                  <a:lnTo>
                    <a:pt x="4109" y="9843"/>
                  </a:lnTo>
                  <a:lnTo>
                    <a:pt x="4729" y="7467"/>
                  </a:lnTo>
                  <a:lnTo>
                    <a:pt x="6237" y="5317"/>
                  </a:lnTo>
                  <a:lnTo>
                    <a:pt x="8410" y="3844"/>
                  </a:lnTo>
                  <a:lnTo>
                    <a:pt x="9105" y="3706"/>
                  </a:lnTo>
                  <a:lnTo>
                    <a:pt x="21600" y="3706"/>
                  </a:lnTo>
                  <a:lnTo>
                    <a:pt x="21600" y="894"/>
                  </a:lnTo>
                  <a:lnTo>
                    <a:pt x="19174" y="289"/>
                  </a:lnTo>
                  <a:lnTo>
                    <a:pt x="1559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8"/>
            <p:cNvSpPr/>
            <p:nvPr/>
          </p:nvSpPr>
          <p:spPr>
            <a:xfrm>
              <a:off x="59867" y="69608"/>
              <a:ext cx="221251" cy="15562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5724" y="0"/>
                  </a:lnTo>
                  <a:lnTo>
                    <a:pt x="6017" y="233"/>
                  </a:lnTo>
                  <a:lnTo>
                    <a:pt x="6607" y="747"/>
                  </a:lnTo>
                  <a:lnTo>
                    <a:pt x="7197" y="1335"/>
                  </a:lnTo>
                  <a:lnTo>
                    <a:pt x="8501" y="2702"/>
                  </a:lnTo>
                  <a:lnTo>
                    <a:pt x="5474" y="6671"/>
                  </a:lnTo>
                  <a:lnTo>
                    <a:pt x="3044" y="11109"/>
                  </a:lnTo>
                  <a:lnTo>
                    <a:pt x="1217" y="1606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" name="Google Shape;42;p8"/>
          <p:cNvGrpSpPr/>
          <p:nvPr/>
        </p:nvGrpSpPr>
        <p:grpSpPr>
          <a:xfrm>
            <a:off x="4270743" y="5532230"/>
            <a:ext cx="301257" cy="405641"/>
            <a:chOff x="0" y="0"/>
            <a:chExt cx="301256" cy="405640"/>
          </a:xfrm>
        </p:grpSpPr>
        <p:sp>
          <p:nvSpPr>
            <p:cNvPr id="43" name="Google Shape;43;p8"/>
            <p:cNvSpPr/>
            <p:nvPr/>
          </p:nvSpPr>
          <p:spPr>
            <a:xfrm>
              <a:off x="0" y="0"/>
              <a:ext cx="301256" cy="4056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828" y="0"/>
                  </a:moveTo>
                  <a:lnTo>
                    <a:pt x="11388" y="275"/>
                  </a:lnTo>
                  <a:lnTo>
                    <a:pt x="8253" y="1069"/>
                  </a:lnTo>
                  <a:lnTo>
                    <a:pt x="5505" y="2323"/>
                  </a:lnTo>
                  <a:lnTo>
                    <a:pt x="3224" y="3980"/>
                  </a:lnTo>
                  <a:lnTo>
                    <a:pt x="1492" y="5978"/>
                  </a:lnTo>
                  <a:lnTo>
                    <a:pt x="390" y="8260"/>
                  </a:lnTo>
                  <a:lnTo>
                    <a:pt x="0" y="10767"/>
                  </a:lnTo>
                  <a:lnTo>
                    <a:pt x="376" y="13253"/>
                  </a:lnTo>
                  <a:lnTo>
                    <a:pt x="1463" y="15534"/>
                  </a:lnTo>
                  <a:lnTo>
                    <a:pt x="3173" y="17544"/>
                  </a:lnTo>
                  <a:lnTo>
                    <a:pt x="5423" y="19220"/>
                  </a:lnTo>
                  <a:lnTo>
                    <a:pt x="8124" y="20497"/>
                  </a:lnTo>
                  <a:lnTo>
                    <a:pt x="11192" y="21312"/>
                  </a:lnTo>
                  <a:lnTo>
                    <a:pt x="14539" y="21600"/>
                  </a:lnTo>
                  <a:lnTo>
                    <a:pt x="17865" y="21318"/>
                  </a:lnTo>
                  <a:lnTo>
                    <a:pt x="20925" y="20510"/>
                  </a:lnTo>
                  <a:lnTo>
                    <a:pt x="21600" y="20193"/>
                  </a:lnTo>
                  <a:lnTo>
                    <a:pt x="21600" y="11813"/>
                  </a:lnTo>
                  <a:lnTo>
                    <a:pt x="4384" y="11813"/>
                  </a:lnTo>
                  <a:lnTo>
                    <a:pt x="4260" y="11790"/>
                  </a:lnTo>
                  <a:lnTo>
                    <a:pt x="4146" y="11783"/>
                  </a:lnTo>
                  <a:lnTo>
                    <a:pt x="4143" y="11767"/>
                  </a:lnTo>
                  <a:lnTo>
                    <a:pt x="3990" y="9767"/>
                  </a:lnTo>
                  <a:lnTo>
                    <a:pt x="4262" y="7852"/>
                  </a:lnTo>
                  <a:lnTo>
                    <a:pt x="5147" y="6062"/>
                  </a:lnTo>
                  <a:lnTo>
                    <a:pt x="6830" y="4437"/>
                  </a:lnTo>
                  <a:lnTo>
                    <a:pt x="7820" y="3868"/>
                  </a:lnTo>
                  <a:lnTo>
                    <a:pt x="8665" y="3737"/>
                  </a:lnTo>
                  <a:lnTo>
                    <a:pt x="21600" y="3737"/>
                  </a:lnTo>
                  <a:lnTo>
                    <a:pt x="21600" y="1366"/>
                  </a:lnTo>
                  <a:lnTo>
                    <a:pt x="21094" y="1120"/>
                  </a:lnTo>
                  <a:lnTo>
                    <a:pt x="18090" y="293"/>
                  </a:lnTo>
                  <a:lnTo>
                    <a:pt x="1482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8"/>
            <p:cNvSpPr/>
            <p:nvPr/>
          </p:nvSpPr>
          <p:spPr>
            <a:xfrm>
              <a:off x="61149" y="70188"/>
              <a:ext cx="240107" cy="1516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5371" y="0"/>
                  </a:lnTo>
                  <a:lnTo>
                    <a:pt x="6398" y="856"/>
                  </a:lnTo>
                  <a:lnTo>
                    <a:pt x="7538" y="2949"/>
                  </a:lnTo>
                  <a:lnTo>
                    <a:pt x="4891" y="6825"/>
                  </a:lnTo>
                  <a:lnTo>
                    <a:pt x="2733" y="11214"/>
                  </a:lnTo>
                  <a:lnTo>
                    <a:pt x="1093" y="16134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" name="Google Shape;45;p8"/>
          <p:cNvGrpSpPr/>
          <p:nvPr/>
        </p:nvGrpSpPr>
        <p:grpSpPr>
          <a:xfrm>
            <a:off x="1851450" y="2677627"/>
            <a:ext cx="406084" cy="406085"/>
            <a:chOff x="0" y="0"/>
            <a:chExt cx="406083" cy="406083"/>
          </a:xfrm>
        </p:grpSpPr>
        <p:sp>
          <p:nvSpPr>
            <p:cNvPr id="46" name="Google Shape;46;p8"/>
            <p:cNvSpPr/>
            <p:nvPr/>
          </p:nvSpPr>
          <p:spPr>
            <a:xfrm>
              <a:off x="0" y="0"/>
              <a:ext cx="403944" cy="4060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901" y="0"/>
                  </a:moveTo>
                  <a:lnTo>
                    <a:pt x="8404" y="270"/>
                  </a:lnTo>
                  <a:lnTo>
                    <a:pt x="6113" y="1069"/>
                  </a:lnTo>
                  <a:lnTo>
                    <a:pt x="4093" y="2331"/>
                  </a:lnTo>
                  <a:lnTo>
                    <a:pt x="2408" y="3996"/>
                  </a:lnTo>
                  <a:lnTo>
                    <a:pt x="1121" y="5998"/>
                  </a:lnTo>
                  <a:lnTo>
                    <a:pt x="297" y="8274"/>
                  </a:lnTo>
                  <a:lnTo>
                    <a:pt x="0" y="10763"/>
                  </a:lnTo>
                  <a:lnTo>
                    <a:pt x="274" y="13229"/>
                  </a:lnTo>
                  <a:lnTo>
                    <a:pt x="1078" y="15498"/>
                  </a:lnTo>
                  <a:lnTo>
                    <a:pt x="2347" y="17506"/>
                  </a:lnTo>
                  <a:lnTo>
                    <a:pt x="4014" y="19185"/>
                  </a:lnTo>
                  <a:lnTo>
                    <a:pt x="6016" y="20471"/>
                  </a:lnTo>
                  <a:lnTo>
                    <a:pt x="8286" y="21298"/>
                  </a:lnTo>
                  <a:lnTo>
                    <a:pt x="10760" y="21600"/>
                  </a:lnTo>
                  <a:lnTo>
                    <a:pt x="13255" y="21330"/>
                  </a:lnTo>
                  <a:lnTo>
                    <a:pt x="15551" y="20530"/>
                  </a:lnTo>
                  <a:lnTo>
                    <a:pt x="17582" y="19264"/>
                  </a:lnTo>
                  <a:lnTo>
                    <a:pt x="19281" y="17599"/>
                  </a:lnTo>
                  <a:lnTo>
                    <a:pt x="20580" y="15599"/>
                  </a:lnTo>
                  <a:lnTo>
                    <a:pt x="21414" y="13332"/>
                  </a:lnTo>
                  <a:lnTo>
                    <a:pt x="21600" y="11801"/>
                  </a:lnTo>
                  <a:lnTo>
                    <a:pt x="3124" y="11801"/>
                  </a:lnTo>
                  <a:lnTo>
                    <a:pt x="3081" y="11641"/>
                  </a:lnTo>
                  <a:lnTo>
                    <a:pt x="3006" y="11481"/>
                  </a:lnTo>
                  <a:lnTo>
                    <a:pt x="3000" y="11318"/>
                  </a:lnTo>
                  <a:lnTo>
                    <a:pt x="2973" y="10021"/>
                  </a:lnTo>
                  <a:lnTo>
                    <a:pt x="3040" y="8737"/>
                  </a:lnTo>
                  <a:lnTo>
                    <a:pt x="3755" y="6264"/>
                  </a:lnTo>
                  <a:lnTo>
                    <a:pt x="5697" y="3921"/>
                  </a:lnTo>
                  <a:lnTo>
                    <a:pt x="6219" y="3673"/>
                  </a:lnTo>
                  <a:lnTo>
                    <a:pt x="18959" y="3673"/>
                  </a:lnTo>
                  <a:lnTo>
                    <a:pt x="17694" y="2404"/>
                  </a:lnTo>
                  <a:lnTo>
                    <a:pt x="15684" y="1121"/>
                  </a:lnTo>
                  <a:lnTo>
                    <a:pt x="13398" y="298"/>
                  </a:lnTo>
                  <a:lnTo>
                    <a:pt x="1090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8"/>
            <p:cNvSpPr/>
            <p:nvPr/>
          </p:nvSpPr>
          <p:spPr>
            <a:xfrm>
              <a:off x="58418" y="69060"/>
              <a:ext cx="347665" cy="15280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98" y="0"/>
                  </a:moveTo>
                  <a:lnTo>
                    <a:pt x="3596" y="0"/>
                  </a:lnTo>
                  <a:lnTo>
                    <a:pt x="4290" y="725"/>
                  </a:lnTo>
                  <a:lnTo>
                    <a:pt x="5444" y="2977"/>
                  </a:lnTo>
                  <a:lnTo>
                    <a:pt x="3572" y="6889"/>
                  </a:lnTo>
                  <a:lnTo>
                    <a:pt x="2050" y="11293"/>
                  </a:lnTo>
                  <a:lnTo>
                    <a:pt x="864" y="16194"/>
                  </a:lnTo>
                  <a:lnTo>
                    <a:pt x="0" y="21600"/>
                  </a:lnTo>
                  <a:lnTo>
                    <a:pt x="21467" y="21600"/>
                  </a:lnTo>
                  <a:lnTo>
                    <a:pt x="21600" y="19101"/>
                  </a:lnTo>
                  <a:lnTo>
                    <a:pt x="21281" y="12497"/>
                  </a:lnTo>
                  <a:lnTo>
                    <a:pt x="20347" y="6436"/>
                  </a:lnTo>
                  <a:lnTo>
                    <a:pt x="18872" y="1089"/>
                  </a:lnTo>
                  <a:lnTo>
                    <a:pt x="1839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" name="Google Shape;48;p8"/>
          <p:cNvGrpSpPr/>
          <p:nvPr/>
        </p:nvGrpSpPr>
        <p:grpSpPr>
          <a:xfrm>
            <a:off x="163117" y="2053632"/>
            <a:ext cx="406085" cy="406046"/>
            <a:chOff x="0" y="0"/>
            <a:chExt cx="406083" cy="406045"/>
          </a:xfrm>
        </p:grpSpPr>
        <p:sp>
          <p:nvSpPr>
            <p:cNvPr id="49" name="Google Shape;49;p8"/>
            <p:cNvSpPr/>
            <p:nvPr/>
          </p:nvSpPr>
          <p:spPr>
            <a:xfrm>
              <a:off x="0" y="0"/>
              <a:ext cx="404003" cy="40604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73" y="0"/>
                  </a:moveTo>
                  <a:lnTo>
                    <a:pt x="8380" y="282"/>
                  </a:lnTo>
                  <a:lnTo>
                    <a:pt x="6089" y="1095"/>
                  </a:lnTo>
                  <a:lnTo>
                    <a:pt x="4067" y="2372"/>
                  </a:lnTo>
                  <a:lnTo>
                    <a:pt x="2381" y="4048"/>
                  </a:lnTo>
                  <a:lnTo>
                    <a:pt x="1097" y="6056"/>
                  </a:lnTo>
                  <a:lnTo>
                    <a:pt x="281" y="8330"/>
                  </a:lnTo>
                  <a:lnTo>
                    <a:pt x="0" y="10805"/>
                  </a:lnTo>
                  <a:lnTo>
                    <a:pt x="291" y="13272"/>
                  </a:lnTo>
                  <a:lnTo>
                    <a:pt x="1102" y="15540"/>
                  </a:lnTo>
                  <a:lnTo>
                    <a:pt x="2370" y="17543"/>
                  </a:lnTo>
                  <a:lnTo>
                    <a:pt x="4030" y="19215"/>
                  </a:lnTo>
                  <a:lnTo>
                    <a:pt x="6017" y="20493"/>
                  </a:lnTo>
                  <a:lnTo>
                    <a:pt x="8266" y="21309"/>
                  </a:lnTo>
                  <a:lnTo>
                    <a:pt x="10713" y="21600"/>
                  </a:lnTo>
                  <a:lnTo>
                    <a:pt x="13244" y="21323"/>
                  </a:lnTo>
                  <a:lnTo>
                    <a:pt x="15562" y="20522"/>
                  </a:lnTo>
                  <a:lnTo>
                    <a:pt x="17603" y="19258"/>
                  </a:lnTo>
                  <a:lnTo>
                    <a:pt x="19302" y="17596"/>
                  </a:lnTo>
                  <a:lnTo>
                    <a:pt x="20596" y="15597"/>
                  </a:lnTo>
                  <a:lnTo>
                    <a:pt x="21421" y="13324"/>
                  </a:lnTo>
                  <a:lnTo>
                    <a:pt x="21600" y="11792"/>
                  </a:lnTo>
                  <a:lnTo>
                    <a:pt x="3155" y="11792"/>
                  </a:lnTo>
                  <a:lnTo>
                    <a:pt x="3037" y="9693"/>
                  </a:lnTo>
                  <a:lnTo>
                    <a:pt x="3977" y="5844"/>
                  </a:lnTo>
                  <a:lnTo>
                    <a:pt x="5379" y="4185"/>
                  </a:lnTo>
                  <a:lnTo>
                    <a:pt x="6257" y="3751"/>
                  </a:lnTo>
                  <a:lnTo>
                    <a:pt x="19025" y="3751"/>
                  </a:lnTo>
                  <a:lnTo>
                    <a:pt x="17661" y="2386"/>
                  </a:lnTo>
                  <a:lnTo>
                    <a:pt x="15648" y="1107"/>
                  </a:lnTo>
                  <a:lnTo>
                    <a:pt x="13364" y="290"/>
                  </a:lnTo>
                  <a:lnTo>
                    <a:pt x="10873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8"/>
            <p:cNvSpPr/>
            <p:nvPr/>
          </p:nvSpPr>
          <p:spPr>
            <a:xfrm>
              <a:off x="59003" y="70510"/>
              <a:ext cx="347080" cy="1511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474" y="0"/>
                  </a:moveTo>
                  <a:lnTo>
                    <a:pt x="3611" y="0"/>
                  </a:lnTo>
                  <a:lnTo>
                    <a:pt x="4098" y="245"/>
                  </a:lnTo>
                  <a:lnTo>
                    <a:pt x="4600" y="1098"/>
                  </a:lnTo>
                  <a:lnTo>
                    <a:pt x="4820" y="1597"/>
                  </a:lnTo>
                  <a:lnTo>
                    <a:pt x="5084" y="1998"/>
                  </a:lnTo>
                  <a:lnTo>
                    <a:pt x="5476" y="2719"/>
                  </a:lnTo>
                  <a:lnTo>
                    <a:pt x="3590" y="6703"/>
                  </a:lnTo>
                  <a:lnTo>
                    <a:pt x="2044" y="11161"/>
                  </a:lnTo>
                  <a:lnTo>
                    <a:pt x="846" y="16118"/>
                  </a:lnTo>
                  <a:lnTo>
                    <a:pt x="0" y="21600"/>
                  </a:lnTo>
                  <a:lnTo>
                    <a:pt x="21471" y="21600"/>
                  </a:lnTo>
                  <a:lnTo>
                    <a:pt x="21600" y="19045"/>
                  </a:lnTo>
                  <a:lnTo>
                    <a:pt x="21270" y="12368"/>
                  </a:lnTo>
                  <a:lnTo>
                    <a:pt x="20324" y="6242"/>
                  </a:lnTo>
                  <a:lnTo>
                    <a:pt x="18837" y="839"/>
                  </a:lnTo>
                  <a:lnTo>
                    <a:pt x="18474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" name="Google Shape;51;p8"/>
          <p:cNvGrpSpPr/>
          <p:nvPr/>
        </p:nvGrpSpPr>
        <p:grpSpPr>
          <a:xfrm>
            <a:off x="1749438" y="6026198"/>
            <a:ext cx="405667" cy="374604"/>
            <a:chOff x="-1" y="0"/>
            <a:chExt cx="405666" cy="374602"/>
          </a:xfrm>
        </p:grpSpPr>
        <p:sp>
          <p:nvSpPr>
            <p:cNvPr id="52" name="Google Shape;52;p8"/>
            <p:cNvSpPr/>
            <p:nvPr/>
          </p:nvSpPr>
          <p:spPr>
            <a:xfrm>
              <a:off x="-1" y="0"/>
              <a:ext cx="403593" cy="3746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921" y="0"/>
                  </a:moveTo>
                  <a:lnTo>
                    <a:pt x="8432" y="297"/>
                  </a:lnTo>
                  <a:lnTo>
                    <a:pt x="6141" y="1164"/>
                  </a:lnTo>
                  <a:lnTo>
                    <a:pt x="4116" y="2530"/>
                  </a:lnTo>
                  <a:lnTo>
                    <a:pt x="2422" y="4326"/>
                  </a:lnTo>
                  <a:lnTo>
                    <a:pt x="1127" y="6479"/>
                  </a:lnTo>
                  <a:lnTo>
                    <a:pt x="298" y="8920"/>
                  </a:lnTo>
                  <a:lnTo>
                    <a:pt x="0" y="11577"/>
                  </a:lnTo>
                  <a:lnTo>
                    <a:pt x="275" y="14288"/>
                  </a:lnTo>
                  <a:lnTo>
                    <a:pt x="1078" y="16776"/>
                  </a:lnTo>
                  <a:lnTo>
                    <a:pt x="2344" y="18971"/>
                  </a:lnTo>
                  <a:lnTo>
                    <a:pt x="4009" y="20803"/>
                  </a:lnTo>
                  <a:lnTo>
                    <a:pt x="5151" y="21600"/>
                  </a:lnTo>
                  <a:lnTo>
                    <a:pt x="16550" y="21600"/>
                  </a:lnTo>
                  <a:lnTo>
                    <a:pt x="19301" y="19091"/>
                  </a:lnTo>
                  <a:lnTo>
                    <a:pt x="20591" y="16931"/>
                  </a:lnTo>
                  <a:lnTo>
                    <a:pt x="21416" y="14475"/>
                  </a:lnTo>
                  <a:lnTo>
                    <a:pt x="21600" y="12801"/>
                  </a:lnTo>
                  <a:lnTo>
                    <a:pt x="3116" y="12801"/>
                  </a:lnTo>
                  <a:lnTo>
                    <a:pt x="2963" y="10251"/>
                  </a:lnTo>
                  <a:lnTo>
                    <a:pt x="3346" y="7892"/>
                  </a:lnTo>
                  <a:lnTo>
                    <a:pt x="4255" y="5863"/>
                  </a:lnTo>
                  <a:lnTo>
                    <a:pt x="5682" y="4301"/>
                  </a:lnTo>
                  <a:lnTo>
                    <a:pt x="6181" y="4170"/>
                  </a:lnTo>
                  <a:lnTo>
                    <a:pt x="19136" y="4170"/>
                  </a:lnTo>
                  <a:lnTo>
                    <a:pt x="17699" y="2599"/>
                  </a:lnTo>
                  <a:lnTo>
                    <a:pt x="15693" y="1209"/>
                  </a:lnTo>
                  <a:lnTo>
                    <a:pt x="13413" y="320"/>
                  </a:lnTo>
                  <a:lnTo>
                    <a:pt x="1092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8"/>
            <p:cNvSpPr/>
            <p:nvPr/>
          </p:nvSpPr>
          <p:spPr>
            <a:xfrm>
              <a:off x="58216" y="72317"/>
              <a:ext cx="347449" cy="1496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609" y="0"/>
                  </a:moveTo>
                  <a:lnTo>
                    <a:pt x="3560" y="0"/>
                  </a:lnTo>
                  <a:lnTo>
                    <a:pt x="4285" y="321"/>
                  </a:lnTo>
                  <a:lnTo>
                    <a:pt x="4930" y="1120"/>
                  </a:lnTo>
                  <a:lnTo>
                    <a:pt x="5274" y="2226"/>
                  </a:lnTo>
                  <a:lnTo>
                    <a:pt x="5306" y="2549"/>
                  </a:lnTo>
                  <a:lnTo>
                    <a:pt x="5192" y="3041"/>
                  </a:lnTo>
                  <a:lnTo>
                    <a:pt x="5083" y="3331"/>
                  </a:lnTo>
                  <a:lnTo>
                    <a:pt x="4274" y="5391"/>
                  </a:lnTo>
                  <a:lnTo>
                    <a:pt x="3451" y="7428"/>
                  </a:lnTo>
                  <a:lnTo>
                    <a:pt x="2664" y="9519"/>
                  </a:lnTo>
                  <a:lnTo>
                    <a:pt x="1963" y="11737"/>
                  </a:lnTo>
                  <a:lnTo>
                    <a:pt x="1383" y="14124"/>
                  </a:lnTo>
                  <a:lnTo>
                    <a:pt x="893" y="16623"/>
                  </a:lnTo>
                  <a:lnTo>
                    <a:pt x="447" y="19145"/>
                  </a:lnTo>
                  <a:lnTo>
                    <a:pt x="0" y="21600"/>
                  </a:lnTo>
                  <a:lnTo>
                    <a:pt x="21471" y="21600"/>
                  </a:lnTo>
                  <a:lnTo>
                    <a:pt x="21600" y="19073"/>
                  </a:lnTo>
                  <a:lnTo>
                    <a:pt x="21280" y="12303"/>
                  </a:lnTo>
                  <a:lnTo>
                    <a:pt x="20347" y="6097"/>
                  </a:lnTo>
                  <a:lnTo>
                    <a:pt x="18876" y="629"/>
                  </a:lnTo>
                  <a:lnTo>
                    <a:pt x="1860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" name="Google Shape;54;p8"/>
          <p:cNvGrpSpPr/>
          <p:nvPr/>
        </p:nvGrpSpPr>
        <p:grpSpPr>
          <a:xfrm>
            <a:off x="138733" y="5186939"/>
            <a:ext cx="404993" cy="406085"/>
            <a:chOff x="0" y="0"/>
            <a:chExt cx="404991" cy="406083"/>
          </a:xfrm>
        </p:grpSpPr>
        <p:sp>
          <p:nvSpPr>
            <p:cNvPr id="55" name="Google Shape;55;p8"/>
            <p:cNvSpPr/>
            <p:nvPr/>
          </p:nvSpPr>
          <p:spPr>
            <a:xfrm>
              <a:off x="0" y="0"/>
              <a:ext cx="402520" cy="4060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45" y="0"/>
                  </a:moveTo>
                  <a:lnTo>
                    <a:pt x="8326" y="289"/>
                  </a:lnTo>
                  <a:lnTo>
                    <a:pt x="6030" y="1102"/>
                  </a:lnTo>
                  <a:lnTo>
                    <a:pt x="4017" y="2378"/>
                  </a:lnTo>
                  <a:lnTo>
                    <a:pt x="2348" y="4058"/>
                  </a:lnTo>
                  <a:lnTo>
                    <a:pt x="1082" y="6082"/>
                  </a:lnTo>
                  <a:lnTo>
                    <a:pt x="279" y="8387"/>
                  </a:lnTo>
                  <a:lnTo>
                    <a:pt x="0" y="10914"/>
                  </a:lnTo>
                  <a:lnTo>
                    <a:pt x="289" y="13355"/>
                  </a:lnTo>
                  <a:lnTo>
                    <a:pt x="1109" y="15599"/>
                  </a:lnTo>
                  <a:lnTo>
                    <a:pt x="2393" y="17583"/>
                  </a:lnTo>
                  <a:lnTo>
                    <a:pt x="4075" y="19239"/>
                  </a:lnTo>
                  <a:lnTo>
                    <a:pt x="6088" y="20505"/>
                  </a:lnTo>
                  <a:lnTo>
                    <a:pt x="8367" y="21313"/>
                  </a:lnTo>
                  <a:lnTo>
                    <a:pt x="10845" y="21600"/>
                  </a:lnTo>
                  <a:lnTo>
                    <a:pt x="13370" y="21318"/>
                  </a:lnTo>
                  <a:lnTo>
                    <a:pt x="15675" y="20503"/>
                  </a:lnTo>
                  <a:lnTo>
                    <a:pt x="17697" y="19219"/>
                  </a:lnTo>
                  <a:lnTo>
                    <a:pt x="19376" y="17528"/>
                  </a:lnTo>
                  <a:lnTo>
                    <a:pt x="20649" y="15491"/>
                  </a:lnTo>
                  <a:lnTo>
                    <a:pt x="21455" y="13171"/>
                  </a:lnTo>
                  <a:lnTo>
                    <a:pt x="21600" y="11845"/>
                  </a:lnTo>
                  <a:lnTo>
                    <a:pt x="3029" y="11845"/>
                  </a:lnTo>
                  <a:lnTo>
                    <a:pt x="2965" y="9760"/>
                  </a:lnTo>
                  <a:lnTo>
                    <a:pt x="3891" y="5949"/>
                  </a:lnTo>
                  <a:lnTo>
                    <a:pt x="5236" y="4306"/>
                  </a:lnTo>
                  <a:lnTo>
                    <a:pt x="6203" y="3683"/>
                  </a:lnTo>
                  <a:lnTo>
                    <a:pt x="19026" y="3683"/>
                  </a:lnTo>
                  <a:lnTo>
                    <a:pt x="17638" y="2328"/>
                  </a:lnTo>
                  <a:lnTo>
                    <a:pt x="15618" y="1073"/>
                  </a:lnTo>
                  <a:lnTo>
                    <a:pt x="13332" y="276"/>
                  </a:lnTo>
                  <a:lnTo>
                    <a:pt x="10845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8"/>
            <p:cNvSpPr/>
            <p:nvPr/>
          </p:nvSpPr>
          <p:spPr>
            <a:xfrm>
              <a:off x="56451" y="69244"/>
              <a:ext cx="348540" cy="15343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475" y="0"/>
                  </a:moveTo>
                  <a:lnTo>
                    <a:pt x="3666" y="0"/>
                  </a:lnTo>
                  <a:lnTo>
                    <a:pt x="4145" y="352"/>
                  </a:lnTo>
                  <a:lnTo>
                    <a:pt x="4829" y="1455"/>
                  </a:lnTo>
                  <a:lnTo>
                    <a:pt x="5047" y="1832"/>
                  </a:lnTo>
                  <a:lnTo>
                    <a:pt x="5241" y="2282"/>
                  </a:lnTo>
                  <a:lnTo>
                    <a:pt x="5389" y="2584"/>
                  </a:lnTo>
                  <a:lnTo>
                    <a:pt x="4542" y="4773"/>
                  </a:lnTo>
                  <a:lnTo>
                    <a:pt x="3699" y="6912"/>
                  </a:lnTo>
                  <a:lnTo>
                    <a:pt x="2899" y="9077"/>
                  </a:lnTo>
                  <a:lnTo>
                    <a:pt x="2179" y="11341"/>
                  </a:lnTo>
                  <a:lnTo>
                    <a:pt x="1578" y="13723"/>
                  </a:lnTo>
                  <a:lnTo>
                    <a:pt x="1047" y="16249"/>
                  </a:lnTo>
                  <a:lnTo>
                    <a:pt x="538" y="18886"/>
                  </a:lnTo>
                  <a:lnTo>
                    <a:pt x="0" y="21600"/>
                  </a:lnTo>
                  <a:lnTo>
                    <a:pt x="21447" y="21600"/>
                  </a:lnTo>
                  <a:lnTo>
                    <a:pt x="21600" y="18386"/>
                  </a:lnTo>
                  <a:lnTo>
                    <a:pt x="21260" y="11929"/>
                  </a:lnTo>
                  <a:lnTo>
                    <a:pt x="20306" y="5996"/>
                  </a:lnTo>
                  <a:lnTo>
                    <a:pt x="18820" y="772"/>
                  </a:lnTo>
                  <a:lnTo>
                    <a:pt x="18475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" name="Google Shape;57;p8"/>
          <p:cNvGrpSpPr/>
          <p:nvPr/>
        </p:nvGrpSpPr>
        <p:grpSpPr>
          <a:xfrm>
            <a:off x="959773" y="2384374"/>
            <a:ext cx="374716" cy="400600"/>
            <a:chOff x="0" y="0"/>
            <a:chExt cx="374714" cy="400599"/>
          </a:xfrm>
        </p:grpSpPr>
        <p:sp>
          <p:nvSpPr>
            <p:cNvPr id="58" name="Google Shape;58;p8"/>
            <p:cNvSpPr/>
            <p:nvPr/>
          </p:nvSpPr>
          <p:spPr>
            <a:xfrm>
              <a:off x="0" y="38545"/>
              <a:ext cx="374714" cy="36205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274" y="0"/>
                  </a:moveTo>
                  <a:lnTo>
                    <a:pt x="3833" y="516"/>
                  </a:lnTo>
                  <a:lnTo>
                    <a:pt x="1728" y="2268"/>
                  </a:lnTo>
                  <a:lnTo>
                    <a:pt x="428" y="4689"/>
                  </a:lnTo>
                  <a:lnTo>
                    <a:pt x="0" y="7399"/>
                  </a:lnTo>
                  <a:lnTo>
                    <a:pt x="324" y="10583"/>
                  </a:lnTo>
                  <a:lnTo>
                    <a:pt x="1197" y="13548"/>
                  </a:lnTo>
                  <a:lnTo>
                    <a:pt x="2587" y="16295"/>
                  </a:lnTo>
                  <a:lnTo>
                    <a:pt x="4466" y="18827"/>
                  </a:lnTo>
                  <a:lnTo>
                    <a:pt x="6688" y="20549"/>
                  </a:lnTo>
                  <a:lnTo>
                    <a:pt x="9422" y="21223"/>
                  </a:lnTo>
                  <a:lnTo>
                    <a:pt x="10013" y="21259"/>
                  </a:lnTo>
                  <a:lnTo>
                    <a:pt x="10604" y="21314"/>
                  </a:lnTo>
                  <a:lnTo>
                    <a:pt x="11191" y="21392"/>
                  </a:lnTo>
                  <a:lnTo>
                    <a:pt x="11773" y="21497"/>
                  </a:lnTo>
                  <a:lnTo>
                    <a:pt x="12834" y="21600"/>
                  </a:lnTo>
                  <a:lnTo>
                    <a:pt x="15631" y="20485"/>
                  </a:lnTo>
                  <a:lnTo>
                    <a:pt x="17557" y="18617"/>
                  </a:lnTo>
                  <a:lnTo>
                    <a:pt x="19151" y="16557"/>
                  </a:lnTo>
                  <a:lnTo>
                    <a:pt x="20379" y="14292"/>
                  </a:lnTo>
                  <a:lnTo>
                    <a:pt x="21206" y="11811"/>
                  </a:lnTo>
                  <a:lnTo>
                    <a:pt x="21600" y="9103"/>
                  </a:lnTo>
                  <a:lnTo>
                    <a:pt x="21407" y="6710"/>
                  </a:lnTo>
                  <a:lnTo>
                    <a:pt x="20534" y="4485"/>
                  </a:lnTo>
                  <a:lnTo>
                    <a:pt x="18961" y="2717"/>
                  </a:lnTo>
                  <a:lnTo>
                    <a:pt x="18577" y="2546"/>
                  </a:lnTo>
                  <a:lnTo>
                    <a:pt x="10457" y="2546"/>
                  </a:lnTo>
                  <a:lnTo>
                    <a:pt x="8625" y="688"/>
                  </a:lnTo>
                  <a:lnTo>
                    <a:pt x="6274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8"/>
            <p:cNvSpPr/>
            <p:nvPr/>
          </p:nvSpPr>
          <p:spPr>
            <a:xfrm>
              <a:off x="181406" y="0"/>
              <a:ext cx="140871" cy="8123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370" y="19938"/>
                  </a:lnTo>
                  <a:lnTo>
                    <a:pt x="2808" y="19938"/>
                  </a:lnTo>
                  <a:lnTo>
                    <a:pt x="4040" y="14332"/>
                  </a:lnTo>
                  <a:lnTo>
                    <a:pt x="4620" y="11731"/>
                  </a:lnTo>
                  <a:lnTo>
                    <a:pt x="5211" y="9203"/>
                  </a:lnTo>
                  <a:lnTo>
                    <a:pt x="5834" y="5965"/>
                  </a:lnTo>
                  <a:lnTo>
                    <a:pt x="5725" y="3687"/>
                  </a:lnTo>
                  <a:lnTo>
                    <a:pt x="4717" y="1866"/>
                  </a:lnTo>
                  <a:lnTo>
                    <a:pt x="264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8"/>
            <p:cNvSpPr/>
            <p:nvPr/>
          </p:nvSpPr>
          <p:spPr>
            <a:xfrm>
              <a:off x="199720" y="64626"/>
              <a:ext cx="10801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873" y="0"/>
                  </a:moveTo>
                  <a:lnTo>
                    <a:pt x="7322" y="734"/>
                  </a:lnTo>
                  <a:lnTo>
                    <a:pt x="5584" y="525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7873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" name="Google Shape;61;p8"/>
          <p:cNvGrpSpPr/>
          <p:nvPr/>
        </p:nvGrpSpPr>
        <p:grpSpPr>
          <a:xfrm>
            <a:off x="1508278" y="4786853"/>
            <a:ext cx="374855" cy="398376"/>
            <a:chOff x="0" y="0"/>
            <a:chExt cx="374854" cy="398375"/>
          </a:xfrm>
        </p:grpSpPr>
        <p:sp>
          <p:nvSpPr>
            <p:cNvPr id="62" name="Google Shape;62;p8"/>
            <p:cNvSpPr/>
            <p:nvPr/>
          </p:nvSpPr>
          <p:spPr>
            <a:xfrm>
              <a:off x="0" y="38088"/>
              <a:ext cx="374854" cy="3602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703" y="0"/>
                  </a:moveTo>
                  <a:lnTo>
                    <a:pt x="4325" y="262"/>
                  </a:lnTo>
                  <a:lnTo>
                    <a:pt x="2149" y="1725"/>
                  </a:lnTo>
                  <a:lnTo>
                    <a:pt x="567" y="4233"/>
                  </a:lnTo>
                  <a:lnTo>
                    <a:pt x="0" y="7166"/>
                  </a:lnTo>
                  <a:lnTo>
                    <a:pt x="261" y="10378"/>
                  </a:lnTo>
                  <a:lnTo>
                    <a:pt x="1099" y="13364"/>
                  </a:lnTo>
                  <a:lnTo>
                    <a:pt x="2461" y="16139"/>
                  </a:lnTo>
                  <a:lnTo>
                    <a:pt x="4292" y="18717"/>
                  </a:lnTo>
                  <a:lnTo>
                    <a:pt x="6160" y="20350"/>
                  </a:lnTo>
                  <a:lnTo>
                    <a:pt x="8480" y="21184"/>
                  </a:lnTo>
                  <a:lnTo>
                    <a:pt x="11162" y="21478"/>
                  </a:lnTo>
                  <a:lnTo>
                    <a:pt x="12051" y="21600"/>
                  </a:lnTo>
                  <a:lnTo>
                    <a:pt x="14944" y="21023"/>
                  </a:lnTo>
                  <a:lnTo>
                    <a:pt x="17214" y="19052"/>
                  </a:lnTo>
                  <a:lnTo>
                    <a:pt x="19511" y="15872"/>
                  </a:lnTo>
                  <a:lnTo>
                    <a:pt x="20926" y="12719"/>
                  </a:lnTo>
                  <a:lnTo>
                    <a:pt x="21553" y="9900"/>
                  </a:lnTo>
                  <a:lnTo>
                    <a:pt x="21600" y="8432"/>
                  </a:lnTo>
                  <a:lnTo>
                    <a:pt x="20943" y="5329"/>
                  </a:lnTo>
                  <a:lnTo>
                    <a:pt x="19337" y="3070"/>
                  </a:lnTo>
                  <a:lnTo>
                    <a:pt x="18203" y="2468"/>
                  </a:lnTo>
                  <a:lnTo>
                    <a:pt x="10441" y="2468"/>
                  </a:lnTo>
                  <a:lnTo>
                    <a:pt x="10410" y="2449"/>
                  </a:lnTo>
                  <a:lnTo>
                    <a:pt x="10343" y="2433"/>
                  </a:lnTo>
                  <a:lnTo>
                    <a:pt x="10323" y="2391"/>
                  </a:lnTo>
                  <a:lnTo>
                    <a:pt x="8847" y="767"/>
                  </a:lnTo>
                  <a:lnTo>
                    <a:pt x="6703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8"/>
            <p:cNvSpPr/>
            <p:nvPr/>
          </p:nvSpPr>
          <p:spPr>
            <a:xfrm>
              <a:off x="181190" y="0"/>
              <a:ext cx="134716" cy="7924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278" y="0"/>
                  </a:moveTo>
                  <a:lnTo>
                    <a:pt x="2985" y="941"/>
                  </a:lnTo>
                  <a:lnTo>
                    <a:pt x="2554" y="1838"/>
                  </a:lnTo>
                  <a:lnTo>
                    <a:pt x="1801" y="7490"/>
                  </a:lnTo>
                  <a:lnTo>
                    <a:pt x="1199" y="1215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910" y="20133"/>
                  </a:lnTo>
                  <a:lnTo>
                    <a:pt x="2930" y="20133"/>
                  </a:lnTo>
                  <a:lnTo>
                    <a:pt x="3606" y="17140"/>
                  </a:lnTo>
                  <a:lnTo>
                    <a:pt x="4243" y="14297"/>
                  </a:lnTo>
                  <a:lnTo>
                    <a:pt x="4869" y="11563"/>
                  </a:lnTo>
                  <a:lnTo>
                    <a:pt x="5512" y="8900"/>
                  </a:lnTo>
                  <a:lnTo>
                    <a:pt x="6135" y="5819"/>
                  </a:lnTo>
                  <a:lnTo>
                    <a:pt x="6060" y="3632"/>
                  </a:lnTo>
                  <a:lnTo>
                    <a:pt x="5153" y="1854"/>
                  </a:lnTo>
                  <a:lnTo>
                    <a:pt x="327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8"/>
            <p:cNvSpPr/>
            <p:nvPr/>
          </p:nvSpPr>
          <p:spPr>
            <a:xfrm>
              <a:off x="199466" y="63341"/>
              <a:ext cx="105900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41" y="0"/>
                  </a:moveTo>
                  <a:lnTo>
                    <a:pt x="6516" y="4152"/>
                  </a:lnTo>
                  <a:lnTo>
                    <a:pt x="4454" y="9444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272" y="6508"/>
                  </a:lnTo>
                  <a:lnTo>
                    <a:pt x="854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5" name="Google Shape;65;p8"/>
          <p:cNvGrpSpPr/>
          <p:nvPr/>
        </p:nvGrpSpPr>
        <p:grpSpPr>
          <a:xfrm>
            <a:off x="3063313" y="55243"/>
            <a:ext cx="374512" cy="397806"/>
            <a:chOff x="0" y="0"/>
            <a:chExt cx="374511" cy="397804"/>
          </a:xfrm>
        </p:grpSpPr>
        <p:sp>
          <p:nvSpPr>
            <p:cNvPr id="66" name="Google Shape;66;p8"/>
            <p:cNvSpPr/>
            <p:nvPr/>
          </p:nvSpPr>
          <p:spPr>
            <a:xfrm>
              <a:off x="0" y="38335"/>
              <a:ext cx="374511" cy="35946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848" y="0"/>
                  </a:moveTo>
                  <a:lnTo>
                    <a:pt x="2899" y="1087"/>
                  </a:lnTo>
                  <a:lnTo>
                    <a:pt x="758" y="3829"/>
                  </a:lnTo>
                  <a:lnTo>
                    <a:pt x="0" y="7282"/>
                  </a:lnTo>
                  <a:lnTo>
                    <a:pt x="99" y="9472"/>
                  </a:lnTo>
                  <a:lnTo>
                    <a:pt x="1240" y="13598"/>
                  </a:lnTo>
                  <a:lnTo>
                    <a:pt x="3623" y="17942"/>
                  </a:lnTo>
                  <a:lnTo>
                    <a:pt x="5464" y="19766"/>
                  </a:lnTo>
                  <a:lnTo>
                    <a:pt x="7734" y="20988"/>
                  </a:lnTo>
                  <a:lnTo>
                    <a:pt x="10501" y="21563"/>
                  </a:lnTo>
                  <a:lnTo>
                    <a:pt x="12365" y="21600"/>
                  </a:lnTo>
                  <a:lnTo>
                    <a:pt x="14065" y="21331"/>
                  </a:lnTo>
                  <a:lnTo>
                    <a:pt x="15606" y="20634"/>
                  </a:lnTo>
                  <a:lnTo>
                    <a:pt x="16994" y="19386"/>
                  </a:lnTo>
                  <a:lnTo>
                    <a:pt x="17302" y="19019"/>
                  </a:lnTo>
                  <a:lnTo>
                    <a:pt x="17644" y="18681"/>
                  </a:lnTo>
                  <a:lnTo>
                    <a:pt x="19500" y="15978"/>
                  </a:lnTo>
                  <a:lnTo>
                    <a:pt x="20707" y="13517"/>
                  </a:lnTo>
                  <a:lnTo>
                    <a:pt x="21444" y="10876"/>
                  </a:lnTo>
                  <a:lnTo>
                    <a:pt x="21600" y="8012"/>
                  </a:lnTo>
                  <a:lnTo>
                    <a:pt x="21002" y="5346"/>
                  </a:lnTo>
                  <a:lnTo>
                    <a:pt x="19621" y="3303"/>
                  </a:lnTo>
                  <a:lnTo>
                    <a:pt x="18560" y="2629"/>
                  </a:lnTo>
                  <a:lnTo>
                    <a:pt x="10447" y="2629"/>
                  </a:lnTo>
                  <a:lnTo>
                    <a:pt x="10370" y="2476"/>
                  </a:lnTo>
                  <a:lnTo>
                    <a:pt x="10338" y="2389"/>
                  </a:lnTo>
                  <a:lnTo>
                    <a:pt x="10288" y="2316"/>
                  </a:lnTo>
                  <a:lnTo>
                    <a:pt x="8733" y="753"/>
                  </a:lnTo>
                  <a:lnTo>
                    <a:pt x="684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8"/>
            <p:cNvSpPr/>
            <p:nvPr/>
          </p:nvSpPr>
          <p:spPr>
            <a:xfrm>
              <a:off x="181127" y="0"/>
              <a:ext cx="140670" cy="8208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4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287" y="19184"/>
                  </a:lnTo>
                  <a:lnTo>
                    <a:pt x="2939" y="19184"/>
                  </a:lnTo>
                  <a:lnTo>
                    <a:pt x="3558" y="16424"/>
                  </a:lnTo>
                  <a:lnTo>
                    <a:pt x="4163" y="13703"/>
                  </a:lnTo>
                  <a:lnTo>
                    <a:pt x="4775" y="11018"/>
                  </a:lnTo>
                  <a:lnTo>
                    <a:pt x="5411" y="8365"/>
                  </a:lnTo>
                  <a:lnTo>
                    <a:pt x="5942" y="5447"/>
                  </a:lnTo>
                  <a:lnTo>
                    <a:pt x="5751" y="3291"/>
                  </a:lnTo>
                  <a:lnTo>
                    <a:pt x="4697" y="1582"/>
                  </a:lnTo>
                  <a:lnTo>
                    <a:pt x="264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200266" y="62433"/>
              <a:ext cx="106466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126" y="0"/>
                  </a:moveTo>
                  <a:lnTo>
                    <a:pt x="9177" y="2643"/>
                  </a:lnTo>
                  <a:lnTo>
                    <a:pt x="6198" y="8149"/>
                  </a:lnTo>
                  <a:lnTo>
                    <a:pt x="3151" y="14981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209" y="18521"/>
                  </a:lnTo>
                  <a:lnTo>
                    <a:pt x="12126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9" name="Google Shape;69;p8"/>
          <p:cNvGrpSpPr/>
          <p:nvPr/>
        </p:nvGrpSpPr>
        <p:grpSpPr>
          <a:xfrm>
            <a:off x="3567800" y="4996636"/>
            <a:ext cx="373370" cy="399816"/>
            <a:chOff x="0" y="0"/>
            <a:chExt cx="373368" cy="399815"/>
          </a:xfrm>
        </p:grpSpPr>
        <p:sp>
          <p:nvSpPr>
            <p:cNvPr id="70" name="Google Shape;70;p8"/>
            <p:cNvSpPr/>
            <p:nvPr/>
          </p:nvSpPr>
          <p:spPr>
            <a:xfrm>
              <a:off x="0" y="37874"/>
              <a:ext cx="373368" cy="3619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576" y="0"/>
                  </a:moveTo>
                  <a:lnTo>
                    <a:pt x="2499" y="1377"/>
                  </a:lnTo>
                  <a:lnTo>
                    <a:pt x="754" y="3648"/>
                  </a:lnTo>
                  <a:lnTo>
                    <a:pt x="0" y="6427"/>
                  </a:lnTo>
                  <a:lnTo>
                    <a:pt x="61" y="9620"/>
                  </a:lnTo>
                  <a:lnTo>
                    <a:pt x="767" y="12603"/>
                  </a:lnTo>
                  <a:lnTo>
                    <a:pt x="2018" y="15400"/>
                  </a:lnTo>
                  <a:lnTo>
                    <a:pt x="3715" y="18035"/>
                  </a:lnTo>
                  <a:lnTo>
                    <a:pt x="6261" y="20348"/>
                  </a:lnTo>
                  <a:lnTo>
                    <a:pt x="9574" y="21241"/>
                  </a:lnTo>
                  <a:lnTo>
                    <a:pt x="10101" y="21268"/>
                  </a:lnTo>
                  <a:lnTo>
                    <a:pt x="10628" y="21319"/>
                  </a:lnTo>
                  <a:lnTo>
                    <a:pt x="11152" y="21393"/>
                  </a:lnTo>
                  <a:lnTo>
                    <a:pt x="11671" y="21490"/>
                  </a:lnTo>
                  <a:lnTo>
                    <a:pt x="12778" y="21600"/>
                  </a:lnTo>
                  <a:lnTo>
                    <a:pt x="15697" y="20420"/>
                  </a:lnTo>
                  <a:lnTo>
                    <a:pt x="17984" y="18109"/>
                  </a:lnTo>
                  <a:lnTo>
                    <a:pt x="19767" y="15505"/>
                  </a:lnTo>
                  <a:lnTo>
                    <a:pt x="20991" y="12592"/>
                  </a:lnTo>
                  <a:lnTo>
                    <a:pt x="21600" y="9353"/>
                  </a:lnTo>
                  <a:lnTo>
                    <a:pt x="21463" y="6950"/>
                  </a:lnTo>
                  <a:lnTo>
                    <a:pt x="20632" y="4657"/>
                  </a:lnTo>
                  <a:lnTo>
                    <a:pt x="19068" y="2802"/>
                  </a:lnTo>
                  <a:lnTo>
                    <a:pt x="18400" y="2490"/>
                  </a:lnTo>
                  <a:lnTo>
                    <a:pt x="10431" y="2490"/>
                  </a:lnTo>
                  <a:lnTo>
                    <a:pt x="10378" y="2447"/>
                  </a:lnTo>
                  <a:lnTo>
                    <a:pt x="10300" y="2406"/>
                  </a:lnTo>
                  <a:lnTo>
                    <a:pt x="10254" y="2342"/>
                  </a:lnTo>
                  <a:lnTo>
                    <a:pt x="8561" y="720"/>
                  </a:lnTo>
                  <a:lnTo>
                    <a:pt x="6576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180301" y="0"/>
              <a:ext cx="137748" cy="796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09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707" y="20118"/>
                  </a:lnTo>
                  <a:lnTo>
                    <a:pt x="2832" y="20118"/>
                  </a:lnTo>
                  <a:lnTo>
                    <a:pt x="3523" y="17007"/>
                  </a:lnTo>
                  <a:lnTo>
                    <a:pt x="4162" y="14107"/>
                  </a:lnTo>
                  <a:lnTo>
                    <a:pt x="4782" y="11357"/>
                  </a:lnTo>
                  <a:lnTo>
                    <a:pt x="5415" y="8698"/>
                  </a:lnTo>
                  <a:lnTo>
                    <a:pt x="5965" y="5635"/>
                  </a:lnTo>
                  <a:lnTo>
                    <a:pt x="5770" y="3368"/>
                  </a:lnTo>
                  <a:lnTo>
                    <a:pt x="4696" y="1591"/>
                  </a:lnTo>
                  <a:lnTo>
                    <a:pt x="260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8"/>
            <p:cNvSpPr/>
            <p:nvPr/>
          </p:nvSpPr>
          <p:spPr>
            <a:xfrm>
              <a:off x="198361" y="63991"/>
              <a:ext cx="107613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226" y="0"/>
                  </a:moveTo>
                  <a:lnTo>
                    <a:pt x="7283" y="23"/>
                  </a:lnTo>
                  <a:lnTo>
                    <a:pt x="5595" y="4586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8226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" name="Google Shape;73;p8"/>
          <p:cNvGrpSpPr/>
          <p:nvPr/>
        </p:nvGrpSpPr>
        <p:grpSpPr>
          <a:xfrm>
            <a:off x="3142906" y="2233700"/>
            <a:ext cx="374106" cy="399759"/>
            <a:chOff x="0" y="0"/>
            <a:chExt cx="374104" cy="399758"/>
          </a:xfrm>
        </p:grpSpPr>
        <p:sp>
          <p:nvSpPr>
            <p:cNvPr id="74" name="Google Shape;74;p8"/>
            <p:cNvSpPr/>
            <p:nvPr/>
          </p:nvSpPr>
          <p:spPr>
            <a:xfrm>
              <a:off x="0" y="37573"/>
              <a:ext cx="374104" cy="3621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62" y="0"/>
                  </a:moveTo>
                  <a:lnTo>
                    <a:pt x="2121" y="1777"/>
                  </a:lnTo>
                  <a:lnTo>
                    <a:pt x="259" y="5179"/>
                  </a:lnTo>
                  <a:lnTo>
                    <a:pt x="0" y="7247"/>
                  </a:lnTo>
                  <a:lnTo>
                    <a:pt x="221" y="10250"/>
                  </a:lnTo>
                  <a:lnTo>
                    <a:pt x="990" y="13062"/>
                  </a:lnTo>
                  <a:lnTo>
                    <a:pt x="2236" y="15698"/>
                  </a:lnTo>
                  <a:lnTo>
                    <a:pt x="3886" y="18173"/>
                  </a:lnTo>
                  <a:lnTo>
                    <a:pt x="6327" y="20341"/>
                  </a:lnTo>
                  <a:lnTo>
                    <a:pt x="9447" y="21238"/>
                  </a:lnTo>
                  <a:lnTo>
                    <a:pt x="10040" y="21274"/>
                  </a:lnTo>
                  <a:lnTo>
                    <a:pt x="10634" y="21317"/>
                  </a:lnTo>
                  <a:lnTo>
                    <a:pt x="11224" y="21384"/>
                  </a:lnTo>
                  <a:lnTo>
                    <a:pt x="11804" y="21492"/>
                  </a:lnTo>
                  <a:lnTo>
                    <a:pt x="13015" y="21600"/>
                  </a:lnTo>
                  <a:lnTo>
                    <a:pt x="15127" y="20856"/>
                  </a:lnTo>
                  <a:lnTo>
                    <a:pt x="16858" y="19403"/>
                  </a:lnTo>
                  <a:lnTo>
                    <a:pt x="19298" y="16244"/>
                  </a:lnTo>
                  <a:lnTo>
                    <a:pt x="20618" y="13713"/>
                  </a:lnTo>
                  <a:lnTo>
                    <a:pt x="21424" y="10976"/>
                  </a:lnTo>
                  <a:lnTo>
                    <a:pt x="21600" y="7992"/>
                  </a:lnTo>
                  <a:lnTo>
                    <a:pt x="20942" y="5210"/>
                  </a:lnTo>
                  <a:lnTo>
                    <a:pt x="19426" y="3128"/>
                  </a:lnTo>
                  <a:lnTo>
                    <a:pt x="18420" y="2563"/>
                  </a:lnTo>
                  <a:lnTo>
                    <a:pt x="10457" y="2563"/>
                  </a:lnTo>
                  <a:lnTo>
                    <a:pt x="10383" y="2459"/>
                  </a:lnTo>
                  <a:lnTo>
                    <a:pt x="10316" y="2369"/>
                  </a:lnTo>
                  <a:lnTo>
                    <a:pt x="10253" y="2277"/>
                  </a:lnTo>
                  <a:lnTo>
                    <a:pt x="8950" y="920"/>
                  </a:lnTo>
                  <a:lnTo>
                    <a:pt x="7332" y="143"/>
                  </a:lnTo>
                  <a:lnTo>
                    <a:pt x="556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181114" y="0"/>
              <a:ext cx="137909" cy="8054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3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526" y="19669"/>
                  </a:lnTo>
                  <a:lnTo>
                    <a:pt x="3079" y="19669"/>
                  </a:lnTo>
                  <a:lnTo>
                    <a:pt x="3193" y="18923"/>
                  </a:lnTo>
                  <a:lnTo>
                    <a:pt x="3258" y="18289"/>
                  </a:lnTo>
                  <a:lnTo>
                    <a:pt x="4389" y="13121"/>
                  </a:lnTo>
                  <a:lnTo>
                    <a:pt x="4904" y="10840"/>
                  </a:lnTo>
                  <a:lnTo>
                    <a:pt x="5444" y="8579"/>
                  </a:lnTo>
                  <a:lnTo>
                    <a:pt x="5986" y="5562"/>
                  </a:lnTo>
                  <a:lnTo>
                    <a:pt x="5785" y="3316"/>
                  </a:lnTo>
                  <a:lnTo>
                    <a:pt x="4710" y="1558"/>
                  </a:lnTo>
                  <a:lnTo>
                    <a:pt x="263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200774" y="62725"/>
              <a:ext cx="105006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246" y="0"/>
                  </a:moveTo>
                  <a:lnTo>
                    <a:pt x="7725" y="3867"/>
                  </a:lnTo>
                  <a:lnTo>
                    <a:pt x="5194" y="931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032" y="11111"/>
                  </a:lnTo>
                  <a:lnTo>
                    <a:pt x="10246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" name="Google Shape;77;p8"/>
          <p:cNvGrpSpPr/>
          <p:nvPr/>
        </p:nvGrpSpPr>
        <p:grpSpPr>
          <a:xfrm>
            <a:off x="793179" y="157871"/>
            <a:ext cx="374741" cy="397868"/>
            <a:chOff x="0" y="0"/>
            <a:chExt cx="374739" cy="397866"/>
          </a:xfrm>
        </p:grpSpPr>
        <p:sp>
          <p:nvSpPr>
            <p:cNvPr id="78" name="Google Shape;78;p8"/>
            <p:cNvSpPr/>
            <p:nvPr/>
          </p:nvSpPr>
          <p:spPr>
            <a:xfrm>
              <a:off x="0" y="37282"/>
              <a:ext cx="374739" cy="3605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121" y="0"/>
                  </a:moveTo>
                  <a:lnTo>
                    <a:pt x="3619" y="609"/>
                  </a:lnTo>
                  <a:lnTo>
                    <a:pt x="1542" y="2498"/>
                  </a:lnTo>
                  <a:lnTo>
                    <a:pt x="396" y="4810"/>
                  </a:lnTo>
                  <a:lnTo>
                    <a:pt x="0" y="7355"/>
                  </a:lnTo>
                  <a:lnTo>
                    <a:pt x="302" y="10485"/>
                  </a:lnTo>
                  <a:lnTo>
                    <a:pt x="1141" y="13405"/>
                  </a:lnTo>
                  <a:lnTo>
                    <a:pt x="2474" y="16122"/>
                  </a:lnTo>
                  <a:lnTo>
                    <a:pt x="4261" y="18648"/>
                  </a:lnTo>
                  <a:lnTo>
                    <a:pt x="6198" y="20339"/>
                  </a:lnTo>
                  <a:lnTo>
                    <a:pt x="8606" y="21186"/>
                  </a:lnTo>
                  <a:lnTo>
                    <a:pt x="11290" y="21481"/>
                  </a:lnTo>
                  <a:lnTo>
                    <a:pt x="12182" y="21600"/>
                  </a:lnTo>
                  <a:lnTo>
                    <a:pt x="14730" y="21167"/>
                  </a:lnTo>
                  <a:lnTo>
                    <a:pt x="17461" y="18771"/>
                  </a:lnTo>
                  <a:lnTo>
                    <a:pt x="19105" y="16674"/>
                  </a:lnTo>
                  <a:lnTo>
                    <a:pt x="20366" y="14361"/>
                  </a:lnTo>
                  <a:lnTo>
                    <a:pt x="21210" y="11819"/>
                  </a:lnTo>
                  <a:lnTo>
                    <a:pt x="21600" y="9038"/>
                  </a:lnTo>
                  <a:lnTo>
                    <a:pt x="21385" y="6614"/>
                  </a:lnTo>
                  <a:lnTo>
                    <a:pt x="20492" y="4418"/>
                  </a:lnTo>
                  <a:lnTo>
                    <a:pt x="18936" y="2696"/>
                  </a:lnTo>
                  <a:lnTo>
                    <a:pt x="18799" y="2633"/>
                  </a:lnTo>
                  <a:lnTo>
                    <a:pt x="10532" y="2633"/>
                  </a:lnTo>
                  <a:lnTo>
                    <a:pt x="8581" y="674"/>
                  </a:lnTo>
                  <a:lnTo>
                    <a:pt x="612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182727" y="0"/>
              <a:ext cx="143410" cy="812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44" y="0"/>
                  </a:moveTo>
                  <a:lnTo>
                    <a:pt x="2127" y="2506"/>
                  </a:lnTo>
                  <a:lnTo>
                    <a:pt x="1702" y="5008"/>
                  </a:lnTo>
                  <a:lnTo>
                    <a:pt x="1302" y="7519"/>
                  </a:lnTo>
                  <a:lnTo>
                    <a:pt x="960" y="10052"/>
                  </a:lnTo>
                  <a:lnTo>
                    <a:pt x="684" y="12721"/>
                  </a:lnTo>
                  <a:lnTo>
                    <a:pt x="457" y="15490"/>
                  </a:lnTo>
                  <a:lnTo>
                    <a:pt x="241" y="1842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8895" y="19510"/>
                  </a:lnTo>
                  <a:lnTo>
                    <a:pt x="2552" y="19510"/>
                  </a:lnTo>
                  <a:lnTo>
                    <a:pt x="3209" y="16490"/>
                  </a:lnTo>
                  <a:lnTo>
                    <a:pt x="3831" y="13609"/>
                  </a:lnTo>
                  <a:lnTo>
                    <a:pt x="4444" y="10832"/>
                  </a:lnTo>
                  <a:lnTo>
                    <a:pt x="5073" y="8121"/>
                  </a:lnTo>
                  <a:lnTo>
                    <a:pt x="5554" y="5198"/>
                  </a:lnTo>
                  <a:lnTo>
                    <a:pt x="5344" y="2980"/>
                  </a:lnTo>
                  <a:lnTo>
                    <a:pt x="4367" y="1303"/>
                  </a:lnTo>
                  <a:lnTo>
                    <a:pt x="2544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8"/>
            <p:cNvSpPr/>
            <p:nvPr/>
          </p:nvSpPr>
          <p:spPr>
            <a:xfrm>
              <a:off x="199669" y="62788"/>
              <a:ext cx="108509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234" y="0"/>
                  </a:moveTo>
                  <a:lnTo>
                    <a:pt x="6264" y="4532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8037" y="1652"/>
                  </a:lnTo>
                  <a:lnTo>
                    <a:pt x="8234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1" name="Google Shape;81;p8"/>
          <p:cNvGrpSpPr/>
          <p:nvPr/>
        </p:nvGrpSpPr>
        <p:grpSpPr>
          <a:xfrm>
            <a:off x="4233631" y="4435466"/>
            <a:ext cx="338371" cy="478657"/>
            <a:chOff x="0" y="0"/>
            <a:chExt cx="338370" cy="478656"/>
          </a:xfrm>
        </p:grpSpPr>
        <p:sp>
          <p:nvSpPr>
            <p:cNvPr id="82" name="Google Shape;82;p8"/>
            <p:cNvSpPr/>
            <p:nvPr/>
          </p:nvSpPr>
          <p:spPr>
            <a:xfrm>
              <a:off x="44716" y="174218"/>
              <a:ext cx="293654" cy="3044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372" y="4555"/>
                  </a:lnTo>
                  <a:lnTo>
                    <a:pt x="3568" y="8621"/>
                  </a:lnTo>
                  <a:lnTo>
                    <a:pt x="4169" y="9012"/>
                  </a:lnTo>
                  <a:lnTo>
                    <a:pt x="5493" y="9473"/>
                  </a:lnTo>
                  <a:lnTo>
                    <a:pt x="8465" y="10472"/>
                  </a:lnTo>
                  <a:lnTo>
                    <a:pt x="8428" y="10654"/>
                  </a:lnTo>
                  <a:lnTo>
                    <a:pt x="5255" y="10962"/>
                  </a:lnTo>
                  <a:lnTo>
                    <a:pt x="7334" y="13591"/>
                  </a:lnTo>
                  <a:lnTo>
                    <a:pt x="10400" y="16195"/>
                  </a:lnTo>
                  <a:lnTo>
                    <a:pt x="14049" y="18549"/>
                  </a:lnTo>
                  <a:lnTo>
                    <a:pt x="17878" y="20423"/>
                  </a:lnTo>
                  <a:lnTo>
                    <a:pt x="21483" y="21591"/>
                  </a:lnTo>
                  <a:lnTo>
                    <a:pt x="21600" y="21600"/>
                  </a:lnTo>
                  <a:lnTo>
                    <a:pt x="21600" y="18927"/>
                  </a:lnTo>
                  <a:lnTo>
                    <a:pt x="19587" y="16815"/>
                  </a:lnTo>
                  <a:lnTo>
                    <a:pt x="17242" y="14245"/>
                  </a:lnTo>
                  <a:lnTo>
                    <a:pt x="14962" y="11627"/>
                  </a:lnTo>
                  <a:lnTo>
                    <a:pt x="12751" y="8960"/>
                  </a:lnTo>
                  <a:lnTo>
                    <a:pt x="10611" y="6240"/>
                  </a:lnTo>
                  <a:lnTo>
                    <a:pt x="8545" y="3465"/>
                  </a:lnTo>
                  <a:lnTo>
                    <a:pt x="6984" y="1244"/>
                  </a:lnTo>
                  <a:lnTo>
                    <a:pt x="4141" y="1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107861" y="142379"/>
              <a:ext cx="230509" cy="27636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18" y="0"/>
                  </a:moveTo>
                  <a:lnTo>
                    <a:pt x="0" y="0"/>
                  </a:lnTo>
                  <a:lnTo>
                    <a:pt x="2911" y="3312"/>
                  </a:lnTo>
                  <a:lnTo>
                    <a:pt x="5934" y="6544"/>
                  </a:lnTo>
                  <a:lnTo>
                    <a:pt x="9050" y="9711"/>
                  </a:lnTo>
                  <a:lnTo>
                    <a:pt x="12239" y="12826"/>
                  </a:lnTo>
                  <a:lnTo>
                    <a:pt x="15480" y="15905"/>
                  </a:lnTo>
                  <a:lnTo>
                    <a:pt x="21600" y="21600"/>
                  </a:lnTo>
                  <a:lnTo>
                    <a:pt x="21600" y="12893"/>
                  </a:lnTo>
                  <a:lnTo>
                    <a:pt x="18790" y="12893"/>
                  </a:lnTo>
                  <a:lnTo>
                    <a:pt x="18308" y="10722"/>
                  </a:lnTo>
                  <a:lnTo>
                    <a:pt x="17639" y="6435"/>
                  </a:lnTo>
                  <a:lnTo>
                    <a:pt x="14946" y="2680"/>
                  </a:lnTo>
                  <a:lnTo>
                    <a:pt x="14699" y="2431"/>
                  </a:lnTo>
                  <a:lnTo>
                    <a:pt x="9620" y="2431"/>
                  </a:lnTo>
                  <a:lnTo>
                    <a:pt x="9064" y="1163"/>
                  </a:lnTo>
                  <a:lnTo>
                    <a:pt x="861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8"/>
            <p:cNvSpPr/>
            <p:nvPr/>
          </p:nvSpPr>
          <p:spPr>
            <a:xfrm>
              <a:off x="0" y="0"/>
              <a:ext cx="199832" cy="1917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518" y="6503"/>
                  </a:lnTo>
                  <a:lnTo>
                    <a:pt x="2750" y="12234"/>
                  </a:lnTo>
                  <a:lnTo>
                    <a:pt x="6576" y="16982"/>
                  </a:lnTo>
                  <a:lnTo>
                    <a:pt x="8737" y="19255"/>
                  </a:lnTo>
                  <a:lnTo>
                    <a:pt x="10919" y="21600"/>
                  </a:lnTo>
                  <a:lnTo>
                    <a:pt x="15097" y="21600"/>
                  </a:lnTo>
                  <a:lnTo>
                    <a:pt x="14466" y="20630"/>
                  </a:lnTo>
                  <a:lnTo>
                    <a:pt x="11659" y="16038"/>
                  </a:lnTo>
                  <a:lnTo>
                    <a:pt x="21600" y="16038"/>
                  </a:lnTo>
                  <a:lnTo>
                    <a:pt x="21551" y="15877"/>
                  </a:lnTo>
                  <a:lnTo>
                    <a:pt x="21017" y="14040"/>
                  </a:lnTo>
                  <a:lnTo>
                    <a:pt x="18903" y="9778"/>
                  </a:lnTo>
                  <a:lnTo>
                    <a:pt x="14947" y="6904"/>
                  </a:lnTo>
                  <a:lnTo>
                    <a:pt x="10794" y="4416"/>
                  </a:lnTo>
                  <a:lnTo>
                    <a:pt x="6454" y="2297"/>
                  </a:lnTo>
                  <a:lnTo>
                    <a:pt x="1938" y="529"/>
                  </a:lnTo>
                  <a:lnTo>
                    <a:pt x="738" y="1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207124" y="114350"/>
              <a:ext cx="57596" cy="5913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276" y="21600"/>
                  </a:lnTo>
                  <a:lnTo>
                    <a:pt x="21600" y="21600"/>
                  </a:lnTo>
                  <a:lnTo>
                    <a:pt x="15855" y="14822"/>
                  </a:lnTo>
                  <a:lnTo>
                    <a:pt x="8410" y="7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308381" y="278282"/>
              <a:ext cx="29989" cy="290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778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5411"/>
                  </a:lnTo>
                  <a:lnTo>
                    <a:pt x="16778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" name="Google Shape;87;p8"/>
          <p:cNvGrpSpPr/>
          <p:nvPr/>
        </p:nvGrpSpPr>
        <p:grpSpPr>
          <a:xfrm>
            <a:off x="2017195" y="4409962"/>
            <a:ext cx="481090" cy="586679"/>
            <a:chOff x="0" y="0"/>
            <a:chExt cx="481089" cy="586677"/>
          </a:xfrm>
        </p:grpSpPr>
        <p:sp>
          <p:nvSpPr>
            <p:cNvPr id="88" name="Google Shape;88;p8"/>
            <p:cNvSpPr/>
            <p:nvPr/>
          </p:nvSpPr>
          <p:spPr>
            <a:xfrm>
              <a:off x="105346" y="137680"/>
              <a:ext cx="375743" cy="448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282" y="0"/>
                  </a:moveTo>
                  <a:lnTo>
                    <a:pt x="0" y="0"/>
                  </a:lnTo>
                  <a:lnTo>
                    <a:pt x="1635" y="1917"/>
                  </a:lnTo>
                  <a:lnTo>
                    <a:pt x="3335" y="3789"/>
                  </a:lnTo>
                  <a:lnTo>
                    <a:pt x="5089" y="5623"/>
                  </a:lnTo>
                  <a:lnTo>
                    <a:pt x="6887" y="7425"/>
                  </a:lnTo>
                  <a:lnTo>
                    <a:pt x="8718" y="9204"/>
                  </a:lnTo>
                  <a:lnTo>
                    <a:pt x="10573" y="10966"/>
                  </a:lnTo>
                  <a:lnTo>
                    <a:pt x="15525" y="15617"/>
                  </a:lnTo>
                  <a:lnTo>
                    <a:pt x="16170" y="16226"/>
                  </a:lnTo>
                  <a:lnTo>
                    <a:pt x="18013" y="17995"/>
                  </a:lnTo>
                  <a:lnTo>
                    <a:pt x="19826" y="19784"/>
                  </a:lnTo>
                  <a:lnTo>
                    <a:pt x="21600" y="21600"/>
                  </a:lnTo>
                  <a:lnTo>
                    <a:pt x="20813" y="20134"/>
                  </a:lnTo>
                  <a:lnTo>
                    <a:pt x="19758" y="18839"/>
                  </a:lnTo>
                  <a:lnTo>
                    <a:pt x="18542" y="17647"/>
                  </a:lnTo>
                  <a:lnTo>
                    <a:pt x="17273" y="16488"/>
                  </a:lnTo>
                  <a:lnTo>
                    <a:pt x="17004" y="16239"/>
                  </a:lnTo>
                  <a:lnTo>
                    <a:pt x="16866" y="15826"/>
                  </a:lnTo>
                  <a:lnTo>
                    <a:pt x="16831" y="15478"/>
                  </a:lnTo>
                  <a:lnTo>
                    <a:pt x="16786" y="14711"/>
                  </a:lnTo>
                  <a:lnTo>
                    <a:pt x="16769" y="13941"/>
                  </a:lnTo>
                  <a:lnTo>
                    <a:pt x="16735" y="13175"/>
                  </a:lnTo>
                  <a:lnTo>
                    <a:pt x="16637" y="12417"/>
                  </a:lnTo>
                  <a:lnTo>
                    <a:pt x="16159" y="10828"/>
                  </a:lnTo>
                  <a:lnTo>
                    <a:pt x="15378" y="9363"/>
                  </a:lnTo>
                  <a:lnTo>
                    <a:pt x="14462" y="8217"/>
                  </a:lnTo>
                  <a:lnTo>
                    <a:pt x="11613" y="8217"/>
                  </a:lnTo>
                  <a:lnTo>
                    <a:pt x="11323" y="6860"/>
                  </a:lnTo>
                  <a:lnTo>
                    <a:pt x="10901" y="4205"/>
                  </a:lnTo>
                  <a:lnTo>
                    <a:pt x="9246" y="1893"/>
                  </a:lnTo>
                  <a:lnTo>
                    <a:pt x="9039" y="1681"/>
                  </a:lnTo>
                  <a:lnTo>
                    <a:pt x="5979" y="1681"/>
                  </a:lnTo>
                  <a:lnTo>
                    <a:pt x="5628" y="898"/>
                  </a:lnTo>
                  <a:lnTo>
                    <a:pt x="5322" y="111"/>
                  </a:lnTo>
                  <a:lnTo>
                    <a:pt x="528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43586" y="174663"/>
              <a:ext cx="331839" cy="3078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220" y="4508"/>
                  </a:lnTo>
                  <a:lnTo>
                    <a:pt x="3144" y="8496"/>
                  </a:lnTo>
                  <a:lnTo>
                    <a:pt x="7546" y="10391"/>
                  </a:lnTo>
                  <a:lnTo>
                    <a:pt x="7505" y="10557"/>
                  </a:lnTo>
                  <a:lnTo>
                    <a:pt x="4682" y="10843"/>
                  </a:lnTo>
                  <a:lnTo>
                    <a:pt x="6387" y="13360"/>
                  </a:lnTo>
                  <a:lnTo>
                    <a:pt x="9063" y="15921"/>
                  </a:lnTo>
                  <a:lnTo>
                    <a:pt x="12317" y="18276"/>
                  </a:lnTo>
                  <a:lnTo>
                    <a:pt x="15754" y="20174"/>
                  </a:lnTo>
                  <a:lnTo>
                    <a:pt x="18980" y="21365"/>
                  </a:lnTo>
                  <a:lnTo>
                    <a:pt x="21600" y="21600"/>
                  </a:lnTo>
                  <a:lnTo>
                    <a:pt x="20371" y="20174"/>
                  </a:lnTo>
                  <a:lnTo>
                    <a:pt x="19159" y="18772"/>
                  </a:lnTo>
                  <a:lnTo>
                    <a:pt x="17952" y="17360"/>
                  </a:lnTo>
                  <a:lnTo>
                    <a:pt x="15574" y="14466"/>
                  </a:lnTo>
                  <a:lnTo>
                    <a:pt x="13238" y="11488"/>
                  </a:lnTo>
                  <a:lnTo>
                    <a:pt x="10994" y="8465"/>
                  </a:lnTo>
                  <a:lnTo>
                    <a:pt x="8841" y="5397"/>
                  </a:lnTo>
                  <a:lnTo>
                    <a:pt x="6773" y="2290"/>
                  </a:lnTo>
                  <a:lnTo>
                    <a:pt x="6119" y="1262"/>
                  </a:lnTo>
                  <a:lnTo>
                    <a:pt x="3720" y="12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0" y="0"/>
              <a:ext cx="197232" cy="19264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270" y="5420"/>
                  </a:lnTo>
                  <a:lnTo>
                    <a:pt x="1665" y="10178"/>
                  </a:lnTo>
                  <a:lnTo>
                    <a:pt x="4072" y="14347"/>
                  </a:lnTo>
                  <a:lnTo>
                    <a:pt x="7375" y="18000"/>
                  </a:lnTo>
                  <a:lnTo>
                    <a:pt x="11462" y="21213"/>
                  </a:lnTo>
                  <a:lnTo>
                    <a:pt x="11032" y="21600"/>
                  </a:lnTo>
                  <a:lnTo>
                    <a:pt x="15068" y="21600"/>
                  </a:lnTo>
                  <a:lnTo>
                    <a:pt x="14489" y="20736"/>
                  </a:lnTo>
                  <a:lnTo>
                    <a:pt x="11155" y="15703"/>
                  </a:lnTo>
                  <a:lnTo>
                    <a:pt x="11537" y="15437"/>
                  </a:lnTo>
                  <a:lnTo>
                    <a:pt x="21600" y="15437"/>
                  </a:lnTo>
                  <a:lnTo>
                    <a:pt x="21134" y="13862"/>
                  </a:lnTo>
                  <a:lnTo>
                    <a:pt x="19159" y="9894"/>
                  </a:lnTo>
                  <a:lnTo>
                    <a:pt x="12346" y="5302"/>
                  </a:lnTo>
                  <a:lnTo>
                    <a:pt x="4958" y="1751"/>
                  </a:lnTo>
                  <a:lnTo>
                    <a:pt x="2502" y="8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206070" y="115290"/>
              <a:ext cx="56518" cy="573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257" y="21600"/>
                  </a:lnTo>
                  <a:lnTo>
                    <a:pt x="21600" y="21600"/>
                  </a:lnTo>
                  <a:lnTo>
                    <a:pt x="16179" y="15060"/>
                  </a:lnTo>
                  <a:lnTo>
                    <a:pt x="8626" y="72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307365" y="278790"/>
              <a:ext cx="49556" cy="2970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09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397" y="18599"/>
                  </a:lnTo>
                  <a:lnTo>
                    <a:pt x="1009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" name="Google Shape;93;p8"/>
          <p:cNvGrpSpPr/>
          <p:nvPr/>
        </p:nvGrpSpPr>
        <p:grpSpPr>
          <a:xfrm>
            <a:off x="1661090" y="1726191"/>
            <a:ext cx="380573" cy="654878"/>
            <a:chOff x="0" y="0"/>
            <a:chExt cx="380572" cy="654877"/>
          </a:xfrm>
        </p:grpSpPr>
        <p:sp>
          <p:nvSpPr>
            <p:cNvPr id="94" name="Google Shape;94;p8"/>
            <p:cNvSpPr/>
            <p:nvPr/>
          </p:nvSpPr>
          <p:spPr>
            <a:xfrm>
              <a:off x="0" y="151422"/>
              <a:ext cx="370303" cy="5034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6350" y="0"/>
                  </a:lnTo>
                  <a:lnTo>
                    <a:pt x="16570" y="108"/>
                  </a:lnTo>
                  <a:lnTo>
                    <a:pt x="14874" y="1984"/>
                  </a:lnTo>
                  <a:lnTo>
                    <a:pt x="13260" y="3894"/>
                  </a:lnTo>
                  <a:lnTo>
                    <a:pt x="11713" y="5831"/>
                  </a:lnTo>
                  <a:lnTo>
                    <a:pt x="10219" y="7790"/>
                  </a:lnTo>
                  <a:lnTo>
                    <a:pt x="8763" y="9764"/>
                  </a:lnTo>
                  <a:lnTo>
                    <a:pt x="7329" y="11748"/>
                  </a:lnTo>
                  <a:lnTo>
                    <a:pt x="5905" y="13736"/>
                  </a:lnTo>
                  <a:lnTo>
                    <a:pt x="4474" y="15721"/>
                  </a:lnTo>
                  <a:lnTo>
                    <a:pt x="3023" y="17697"/>
                  </a:lnTo>
                  <a:lnTo>
                    <a:pt x="1536" y="19659"/>
                  </a:lnTo>
                  <a:lnTo>
                    <a:pt x="0" y="21600"/>
                  </a:lnTo>
                  <a:lnTo>
                    <a:pt x="1378" y="20596"/>
                  </a:lnTo>
                  <a:lnTo>
                    <a:pt x="2478" y="19460"/>
                  </a:lnTo>
                  <a:lnTo>
                    <a:pt x="3397" y="18237"/>
                  </a:lnTo>
                  <a:lnTo>
                    <a:pt x="4232" y="16976"/>
                  </a:lnTo>
                  <a:lnTo>
                    <a:pt x="4468" y="16615"/>
                  </a:lnTo>
                  <a:lnTo>
                    <a:pt x="4811" y="16468"/>
                  </a:lnTo>
                  <a:lnTo>
                    <a:pt x="7663" y="15553"/>
                  </a:lnTo>
                  <a:lnTo>
                    <a:pt x="9890" y="14642"/>
                  </a:lnTo>
                  <a:lnTo>
                    <a:pt x="12179" y="13036"/>
                  </a:lnTo>
                  <a:lnTo>
                    <a:pt x="13729" y="10941"/>
                  </a:lnTo>
                  <a:lnTo>
                    <a:pt x="11665" y="10446"/>
                  </a:lnTo>
                  <a:lnTo>
                    <a:pt x="13103" y="9838"/>
                  </a:lnTo>
                  <a:lnTo>
                    <a:pt x="15983" y="8703"/>
                  </a:lnTo>
                  <a:lnTo>
                    <a:pt x="18021" y="6813"/>
                  </a:lnTo>
                  <a:lnTo>
                    <a:pt x="19563" y="4680"/>
                  </a:lnTo>
                  <a:lnTo>
                    <a:pt x="19674" y="4456"/>
                  </a:lnTo>
                  <a:lnTo>
                    <a:pt x="17135" y="4456"/>
                  </a:lnTo>
                  <a:lnTo>
                    <a:pt x="17858" y="3993"/>
                  </a:lnTo>
                  <a:lnTo>
                    <a:pt x="18605" y="3560"/>
                  </a:lnTo>
                  <a:lnTo>
                    <a:pt x="19358" y="3138"/>
                  </a:lnTo>
                  <a:lnTo>
                    <a:pt x="20097" y="2707"/>
                  </a:lnTo>
                  <a:lnTo>
                    <a:pt x="21383" y="70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133687" y="100977"/>
              <a:ext cx="137910" cy="16362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616" y="0"/>
                  </a:moveTo>
                  <a:lnTo>
                    <a:pt x="8111" y="4637"/>
                  </a:lnTo>
                  <a:lnTo>
                    <a:pt x="1823" y="10015"/>
                  </a:lnTo>
                  <a:lnTo>
                    <a:pt x="0" y="14988"/>
                  </a:lnTo>
                  <a:lnTo>
                    <a:pt x="42" y="15933"/>
                  </a:lnTo>
                  <a:lnTo>
                    <a:pt x="49" y="18640"/>
                  </a:lnTo>
                  <a:lnTo>
                    <a:pt x="35" y="19656"/>
                  </a:lnTo>
                  <a:lnTo>
                    <a:pt x="19" y="21600"/>
                  </a:lnTo>
                  <a:lnTo>
                    <a:pt x="10769" y="21600"/>
                  </a:lnTo>
                  <a:lnTo>
                    <a:pt x="11198" y="21038"/>
                  </a:lnTo>
                  <a:lnTo>
                    <a:pt x="13449" y="18151"/>
                  </a:lnTo>
                  <a:lnTo>
                    <a:pt x="15784" y="15254"/>
                  </a:lnTo>
                  <a:lnTo>
                    <a:pt x="18165" y="12383"/>
                  </a:lnTo>
                  <a:lnTo>
                    <a:pt x="21600" y="8289"/>
                  </a:lnTo>
                  <a:lnTo>
                    <a:pt x="16783" y="8289"/>
                  </a:lnTo>
                  <a:lnTo>
                    <a:pt x="16027" y="7925"/>
                  </a:lnTo>
                  <a:lnTo>
                    <a:pt x="15616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240842" y="0"/>
              <a:ext cx="139730" cy="1637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488" y="0"/>
                  </a:moveTo>
                  <a:lnTo>
                    <a:pt x="14746" y="2481"/>
                  </a:lnTo>
                  <a:lnTo>
                    <a:pt x="9378" y="5995"/>
                  </a:lnTo>
                  <a:lnTo>
                    <a:pt x="5232" y="10428"/>
                  </a:lnTo>
                  <a:lnTo>
                    <a:pt x="2156" y="15667"/>
                  </a:lnTo>
                  <a:lnTo>
                    <a:pt x="0" y="21600"/>
                  </a:lnTo>
                  <a:lnTo>
                    <a:pt x="4754" y="21600"/>
                  </a:lnTo>
                  <a:lnTo>
                    <a:pt x="6100" y="19972"/>
                  </a:lnTo>
                  <a:lnTo>
                    <a:pt x="20013" y="19972"/>
                  </a:lnTo>
                  <a:lnTo>
                    <a:pt x="21382" y="12983"/>
                  </a:lnTo>
                  <a:lnTo>
                    <a:pt x="21600" y="5995"/>
                  </a:lnTo>
                  <a:lnTo>
                    <a:pt x="21538" y="3263"/>
                  </a:lnTo>
                  <a:lnTo>
                    <a:pt x="2148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8"/>
            <p:cNvSpPr/>
            <p:nvPr/>
          </p:nvSpPr>
          <p:spPr>
            <a:xfrm>
              <a:off x="48569" y="221678"/>
              <a:ext cx="296897" cy="2986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798"/>
                  </a:moveTo>
                  <a:lnTo>
                    <a:pt x="17839" y="2430"/>
                  </a:lnTo>
                  <a:lnTo>
                    <a:pt x="21004" y="2430"/>
                  </a:lnTo>
                  <a:lnTo>
                    <a:pt x="21600" y="798"/>
                  </a:lnTo>
                  <a:close/>
                  <a:moveTo>
                    <a:pt x="4735" y="0"/>
                  </a:moveTo>
                  <a:lnTo>
                    <a:pt x="2930" y="2797"/>
                  </a:lnTo>
                  <a:lnTo>
                    <a:pt x="1490" y="6473"/>
                  </a:lnTo>
                  <a:lnTo>
                    <a:pt x="489" y="10611"/>
                  </a:lnTo>
                  <a:lnTo>
                    <a:pt x="0" y="14790"/>
                  </a:lnTo>
                  <a:lnTo>
                    <a:pt x="96" y="18593"/>
                  </a:lnTo>
                  <a:lnTo>
                    <a:pt x="850" y="21600"/>
                  </a:lnTo>
                  <a:lnTo>
                    <a:pt x="2610" y="18103"/>
                  </a:lnTo>
                  <a:lnTo>
                    <a:pt x="3496" y="16364"/>
                  </a:lnTo>
                  <a:lnTo>
                    <a:pt x="5333" y="12916"/>
                  </a:lnTo>
                  <a:lnTo>
                    <a:pt x="7251" y="9507"/>
                  </a:lnTo>
                  <a:lnTo>
                    <a:pt x="9259" y="6150"/>
                  </a:lnTo>
                  <a:lnTo>
                    <a:pt x="11195" y="3105"/>
                  </a:lnTo>
                  <a:lnTo>
                    <a:pt x="6201" y="3105"/>
                  </a:lnTo>
                  <a:lnTo>
                    <a:pt x="473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" name="Google Shape;98;p8"/>
          <p:cNvGrpSpPr/>
          <p:nvPr/>
        </p:nvGrpSpPr>
        <p:grpSpPr>
          <a:xfrm>
            <a:off x="3802993" y="1531519"/>
            <a:ext cx="383544" cy="655588"/>
            <a:chOff x="0" y="0"/>
            <a:chExt cx="383543" cy="655587"/>
          </a:xfrm>
        </p:grpSpPr>
        <p:sp>
          <p:nvSpPr>
            <p:cNvPr id="99" name="Google Shape;99;p8"/>
            <p:cNvSpPr/>
            <p:nvPr/>
          </p:nvSpPr>
          <p:spPr>
            <a:xfrm>
              <a:off x="0" y="152462"/>
              <a:ext cx="368160" cy="50312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6436" y="0"/>
                  </a:lnTo>
                  <a:lnTo>
                    <a:pt x="16658" y="109"/>
                  </a:lnTo>
                  <a:lnTo>
                    <a:pt x="14953" y="1985"/>
                  </a:lnTo>
                  <a:lnTo>
                    <a:pt x="13329" y="3894"/>
                  </a:lnTo>
                  <a:lnTo>
                    <a:pt x="11774" y="5831"/>
                  </a:lnTo>
                  <a:lnTo>
                    <a:pt x="10272" y="7790"/>
                  </a:lnTo>
                  <a:lnTo>
                    <a:pt x="8807" y="9764"/>
                  </a:lnTo>
                  <a:lnTo>
                    <a:pt x="7367" y="11748"/>
                  </a:lnTo>
                  <a:lnTo>
                    <a:pt x="5935" y="13736"/>
                  </a:lnTo>
                  <a:lnTo>
                    <a:pt x="4497" y="15721"/>
                  </a:lnTo>
                  <a:lnTo>
                    <a:pt x="3038" y="17697"/>
                  </a:lnTo>
                  <a:lnTo>
                    <a:pt x="1544" y="19659"/>
                  </a:lnTo>
                  <a:lnTo>
                    <a:pt x="0" y="21600"/>
                  </a:lnTo>
                  <a:lnTo>
                    <a:pt x="1376" y="20609"/>
                  </a:lnTo>
                  <a:lnTo>
                    <a:pt x="2474" y="19487"/>
                  </a:lnTo>
                  <a:lnTo>
                    <a:pt x="3391" y="18279"/>
                  </a:lnTo>
                  <a:lnTo>
                    <a:pt x="4220" y="17030"/>
                  </a:lnTo>
                  <a:lnTo>
                    <a:pt x="4423" y="16783"/>
                  </a:lnTo>
                  <a:lnTo>
                    <a:pt x="4671" y="16593"/>
                  </a:lnTo>
                  <a:lnTo>
                    <a:pt x="4977" y="16441"/>
                  </a:lnTo>
                  <a:lnTo>
                    <a:pt x="5351" y="16311"/>
                  </a:lnTo>
                  <a:lnTo>
                    <a:pt x="6539" y="15945"/>
                  </a:lnTo>
                  <a:lnTo>
                    <a:pt x="7717" y="15557"/>
                  </a:lnTo>
                  <a:lnTo>
                    <a:pt x="9954" y="14640"/>
                  </a:lnTo>
                  <a:lnTo>
                    <a:pt x="12249" y="13033"/>
                  </a:lnTo>
                  <a:lnTo>
                    <a:pt x="13799" y="10942"/>
                  </a:lnTo>
                  <a:lnTo>
                    <a:pt x="11760" y="10447"/>
                  </a:lnTo>
                  <a:lnTo>
                    <a:pt x="13175" y="9834"/>
                  </a:lnTo>
                  <a:lnTo>
                    <a:pt x="16040" y="8722"/>
                  </a:lnTo>
                  <a:lnTo>
                    <a:pt x="18093" y="6841"/>
                  </a:lnTo>
                  <a:lnTo>
                    <a:pt x="19661" y="4688"/>
                  </a:lnTo>
                  <a:lnTo>
                    <a:pt x="19773" y="4466"/>
                  </a:lnTo>
                  <a:lnTo>
                    <a:pt x="17186" y="4466"/>
                  </a:lnTo>
                  <a:lnTo>
                    <a:pt x="17929" y="3999"/>
                  </a:lnTo>
                  <a:lnTo>
                    <a:pt x="18693" y="3563"/>
                  </a:lnTo>
                  <a:lnTo>
                    <a:pt x="19459" y="3137"/>
                  </a:lnTo>
                  <a:lnTo>
                    <a:pt x="20210" y="2702"/>
                  </a:lnTo>
                  <a:lnTo>
                    <a:pt x="21531" y="29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131724" y="101777"/>
              <a:ext cx="139982" cy="15946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670" y="0"/>
                  </a:moveTo>
                  <a:lnTo>
                    <a:pt x="8436" y="4648"/>
                  </a:lnTo>
                  <a:lnTo>
                    <a:pt x="2289" y="10055"/>
                  </a:lnTo>
                  <a:lnTo>
                    <a:pt x="295" y="13798"/>
                  </a:lnTo>
                  <a:lnTo>
                    <a:pt x="314" y="15391"/>
                  </a:lnTo>
                  <a:lnTo>
                    <a:pt x="409" y="16763"/>
                  </a:lnTo>
                  <a:lnTo>
                    <a:pt x="404" y="19152"/>
                  </a:lnTo>
                  <a:lnTo>
                    <a:pt x="384" y="19999"/>
                  </a:lnTo>
                  <a:lnTo>
                    <a:pt x="359" y="21579"/>
                  </a:lnTo>
                  <a:lnTo>
                    <a:pt x="0" y="21600"/>
                  </a:lnTo>
                  <a:lnTo>
                    <a:pt x="11319" y="21600"/>
                  </a:lnTo>
                  <a:lnTo>
                    <a:pt x="13534" y="18639"/>
                  </a:lnTo>
                  <a:lnTo>
                    <a:pt x="15830" y="15670"/>
                  </a:lnTo>
                  <a:lnTo>
                    <a:pt x="18176" y="12728"/>
                  </a:lnTo>
                  <a:lnTo>
                    <a:pt x="21600" y="8485"/>
                  </a:lnTo>
                  <a:lnTo>
                    <a:pt x="16802" y="8485"/>
                  </a:lnTo>
                  <a:lnTo>
                    <a:pt x="16077" y="8099"/>
                  </a:lnTo>
                  <a:lnTo>
                    <a:pt x="1567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8"/>
            <p:cNvSpPr/>
            <p:nvPr/>
          </p:nvSpPr>
          <p:spPr>
            <a:xfrm>
              <a:off x="240614" y="0"/>
              <a:ext cx="142929" cy="1644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487" y="0"/>
                  </a:moveTo>
                  <a:lnTo>
                    <a:pt x="14666" y="2518"/>
                  </a:lnTo>
                  <a:lnTo>
                    <a:pt x="9293" y="6057"/>
                  </a:lnTo>
                  <a:lnTo>
                    <a:pt x="5181" y="10495"/>
                  </a:lnTo>
                  <a:lnTo>
                    <a:pt x="2145" y="15716"/>
                  </a:lnTo>
                  <a:lnTo>
                    <a:pt x="0" y="21600"/>
                  </a:lnTo>
                  <a:lnTo>
                    <a:pt x="4699" y="21600"/>
                  </a:lnTo>
                  <a:lnTo>
                    <a:pt x="5975" y="20030"/>
                  </a:lnTo>
                  <a:lnTo>
                    <a:pt x="19275" y="20030"/>
                  </a:lnTo>
                  <a:lnTo>
                    <a:pt x="20728" y="12362"/>
                  </a:lnTo>
                  <a:lnTo>
                    <a:pt x="21596" y="6102"/>
                  </a:lnTo>
                  <a:lnTo>
                    <a:pt x="21600" y="4105"/>
                  </a:lnTo>
                  <a:lnTo>
                    <a:pt x="21531" y="2072"/>
                  </a:lnTo>
                  <a:lnTo>
                    <a:pt x="2148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49522" y="220446"/>
              <a:ext cx="295893" cy="3040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935"/>
                  </a:moveTo>
                  <a:lnTo>
                    <a:pt x="17768" y="2561"/>
                  </a:lnTo>
                  <a:lnTo>
                    <a:pt x="20987" y="2561"/>
                  </a:lnTo>
                  <a:lnTo>
                    <a:pt x="21600" y="935"/>
                  </a:lnTo>
                  <a:close/>
                  <a:moveTo>
                    <a:pt x="4611" y="0"/>
                  </a:moveTo>
                  <a:lnTo>
                    <a:pt x="2696" y="3394"/>
                  </a:lnTo>
                  <a:lnTo>
                    <a:pt x="1296" y="6855"/>
                  </a:lnTo>
                  <a:lnTo>
                    <a:pt x="400" y="10394"/>
                  </a:lnTo>
                  <a:lnTo>
                    <a:pt x="0" y="14024"/>
                  </a:lnTo>
                  <a:lnTo>
                    <a:pt x="86" y="17756"/>
                  </a:lnTo>
                  <a:lnTo>
                    <a:pt x="650" y="21600"/>
                  </a:lnTo>
                  <a:lnTo>
                    <a:pt x="2524" y="17965"/>
                  </a:lnTo>
                  <a:lnTo>
                    <a:pt x="3427" y="16232"/>
                  </a:lnTo>
                  <a:lnTo>
                    <a:pt x="5273" y="12844"/>
                  </a:lnTo>
                  <a:lnTo>
                    <a:pt x="7200" y="9495"/>
                  </a:lnTo>
                  <a:lnTo>
                    <a:pt x="9215" y="6197"/>
                  </a:lnTo>
                  <a:lnTo>
                    <a:pt x="11356" y="2898"/>
                  </a:lnTo>
                  <a:lnTo>
                    <a:pt x="6001" y="2898"/>
                  </a:lnTo>
                  <a:lnTo>
                    <a:pt x="461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" name="Google Shape;103;p8"/>
          <p:cNvGrpSpPr/>
          <p:nvPr/>
        </p:nvGrpSpPr>
        <p:grpSpPr>
          <a:xfrm>
            <a:off x="230363" y="954415"/>
            <a:ext cx="382845" cy="655563"/>
            <a:chOff x="0" y="0"/>
            <a:chExt cx="382843" cy="655562"/>
          </a:xfrm>
        </p:grpSpPr>
        <p:sp>
          <p:nvSpPr>
            <p:cNvPr id="104" name="Google Shape;104;p8"/>
            <p:cNvSpPr/>
            <p:nvPr/>
          </p:nvSpPr>
          <p:spPr>
            <a:xfrm>
              <a:off x="0" y="141579"/>
              <a:ext cx="369073" cy="5139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7036" y="0"/>
                  </a:lnTo>
                  <a:lnTo>
                    <a:pt x="15427" y="1726"/>
                  </a:lnTo>
                  <a:lnTo>
                    <a:pt x="13893" y="3481"/>
                  </a:lnTo>
                  <a:lnTo>
                    <a:pt x="12420" y="5261"/>
                  </a:lnTo>
                  <a:lnTo>
                    <a:pt x="10999" y="7061"/>
                  </a:lnTo>
                  <a:lnTo>
                    <a:pt x="9615" y="8876"/>
                  </a:lnTo>
                  <a:lnTo>
                    <a:pt x="8258" y="10701"/>
                  </a:lnTo>
                  <a:lnTo>
                    <a:pt x="5576" y="14363"/>
                  </a:lnTo>
                  <a:lnTo>
                    <a:pt x="4226" y="16191"/>
                  </a:lnTo>
                  <a:lnTo>
                    <a:pt x="2855" y="18009"/>
                  </a:lnTo>
                  <a:lnTo>
                    <a:pt x="1450" y="19814"/>
                  </a:lnTo>
                  <a:lnTo>
                    <a:pt x="0" y="21600"/>
                  </a:lnTo>
                  <a:lnTo>
                    <a:pt x="1355" y="20642"/>
                  </a:lnTo>
                  <a:lnTo>
                    <a:pt x="2441" y="19559"/>
                  </a:lnTo>
                  <a:lnTo>
                    <a:pt x="3346" y="18393"/>
                  </a:lnTo>
                  <a:lnTo>
                    <a:pt x="4156" y="17183"/>
                  </a:lnTo>
                  <a:lnTo>
                    <a:pt x="4380" y="16903"/>
                  </a:lnTo>
                  <a:lnTo>
                    <a:pt x="4655" y="16689"/>
                  </a:lnTo>
                  <a:lnTo>
                    <a:pt x="4999" y="16531"/>
                  </a:lnTo>
                  <a:lnTo>
                    <a:pt x="5433" y="16419"/>
                  </a:lnTo>
                  <a:lnTo>
                    <a:pt x="7264" y="15970"/>
                  </a:lnTo>
                  <a:lnTo>
                    <a:pt x="8946" y="15342"/>
                  </a:lnTo>
                  <a:lnTo>
                    <a:pt x="11793" y="13520"/>
                  </a:lnTo>
                  <a:lnTo>
                    <a:pt x="13380" y="11811"/>
                  </a:lnTo>
                  <a:lnTo>
                    <a:pt x="13912" y="11202"/>
                  </a:lnTo>
                  <a:lnTo>
                    <a:pt x="13361" y="11079"/>
                  </a:lnTo>
                  <a:lnTo>
                    <a:pt x="13052" y="11012"/>
                  </a:lnTo>
                  <a:lnTo>
                    <a:pt x="12416" y="10862"/>
                  </a:lnTo>
                  <a:lnTo>
                    <a:pt x="11763" y="10699"/>
                  </a:lnTo>
                  <a:lnTo>
                    <a:pt x="11611" y="10522"/>
                  </a:lnTo>
                  <a:lnTo>
                    <a:pt x="14232" y="9800"/>
                  </a:lnTo>
                  <a:lnTo>
                    <a:pt x="16306" y="8720"/>
                  </a:lnTo>
                  <a:lnTo>
                    <a:pt x="17933" y="7334"/>
                  </a:lnTo>
                  <a:lnTo>
                    <a:pt x="19211" y="5697"/>
                  </a:lnTo>
                  <a:lnTo>
                    <a:pt x="19710" y="4806"/>
                  </a:lnTo>
                  <a:lnTo>
                    <a:pt x="17214" y="4806"/>
                  </a:lnTo>
                  <a:lnTo>
                    <a:pt x="17967" y="4333"/>
                  </a:lnTo>
                  <a:lnTo>
                    <a:pt x="18740" y="3891"/>
                  </a:lnTo>
                  <a:lnTo>
                    <a:pt x="20296" y="3036"/>
                  </a:lnTo>
                  <a:lnTo>
                    <a:pt x="20618" y="2854"/>
                  </a:lnTo>
                  <a:lnTo>
                    <a:pt x="20956" y="2568"/>
                  </a:lnTo>
                  <a:lnTo>
                    <a:pt x="21392" y="85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8"/>
            <p:cNvSpPr/>
            <p:nvPr/>
          </p:nvSpPr>
          <p:spPr>
            <a:xfrm>
              <a:off x="131380" y="101040"/>
              <a:ext cx="142305" cy="15980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655" y="0"/>
                  </a:moveTo>
                  <a:lnTo>
                    <a:pt x="7776" y="5140"/>
                  </a:lnTo>
                  <a:lnTo>
                    <a:pt x="1454" y="11173"/>
                  </a:lnTo>
                  <a:lnTo>
                    <a:pt x="364" y="19416"/>
                  </a:lnTo>
                  <a:lnTo>
                    <a:pt x="378" y="21561"/>
                  </a:lnTo>
                  <a:lnTo>
                    <a:pt x="0" y="21600"/>
                  </a:lnTo>
                  <a:lnTo>
                    <a:pt x="11269" y="21600"/>
                  </a:lnTo>
                  <a:lnTo>
                    <a:pt x="15326" y="16254"/>
                  </a:lnTo>
                  <a:lnTo>
                    <a:pt x="19697" y="10818"/>
                  </a:lnTo>
                  <a:lnTo>
                    <a:pt x="21600" y="8583"/>
                  </a:lnTo>
                  <a:lnTo>
                    <a:pt x="16586" y="8583"/>
                  </a:lnTo>
                  <a:lnTo>
                    <a:pt x="15655" y="8231"/>
                  </a:lnTo>
                  <a:lnTo>
                    <a:pt x="15655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8"/>
            <p:cNvSpPr/>
            <p:nvPr/>
          </p:nvSpPr>
          <p:spPr>
            <a:xfrm>
              <a:off x="240651" y="0"/>
              <a:ext cx="142192" cy="1645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482" y="0"/>
                  </a:moveTo>
                  <a:lnTo>
                    <a:pt x="14672" y="2556"/>
                  </a:lnTo>
                  <a:lnTo>
                    <a:pt x="9286" y="6097"/>
                  </a:lnTo>
                  <a:lnTo>
                    <a:pt x="5156" y="10520"/>
                  </a:lnTo>
                  <a:lnTo>
                    <a:pt x="2117" y="15722"/>
                  </a:lnTo>
                  <a:lnTo>
                    <a:pt x="0" y="21600"/>
                  </a:lnTo>
                  <a:lnTo>
                    <a:pt x="5018" y="21600"/>
                  </a:lnTo>
                  <a:lnTo>
                    <a:pt x="7663" y="18586"/>
                  </a:lnTo>
                  <a:lnTo>
                    <a:pt x="19508" y="18586"/>
                  </a:lnTo>
                  <a:lnTo>
                    <a:pt x="20673" y="12509"/>
                  </a:lnTo>
                  <a:lnTo>
                    <a:pt x="21595" y="6097"/>
                  </a:lnTo>
                  <a:lnTo>
                    <a:pt x="21600" y="4080"/>
                  </a:lnTo>
                  <a:lnTo>
                    <a:pt x="21528" y="2048"/>
                  </a:lnTo>
                  <a:lnTo>
                    <a:pt x="2148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8"/>
            <p:cNvSpPr/>
            <p:nvPr/>
          </p:nvSpPr>
          <p:spPr>
            <a:xfrm>
              <a:off x="48701" y="222579"/>
              <a:ext cx="297121" cy="29951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787"/>
                  </a:moveTo>
                  <a:lnTo>
                    <a:pt x="17842" y="2406"/>
                  </a:lnTo>
                  <a:lnTo>
                    <a:pt x="20943" y="2406"/>
                  </a:lnTo>
                  <a:lnTo>
                    <a:pt x="21600" y="787"/>
                  </a:lnTo>
                  <a:close/>
                  <a:moveTo>
                    <a:pt x="4694" y="0"/>
                  </a:moveTo>
                  <a:lnTo>
                    <a:pt x="2742" y="3215"/>
                  </a:lnTo>
                  <a:lnTo>
                    <a:pt x="1303" y="6884"/>
                  </a:lnTo>
                  <a:lnTo>
                    <a:pt x="387" y="10782"/>
                  </a:lnTo>
                  <a:lnTo>
                    <a:pt x="0" y="14684"/>
                  </a:lnTo>
                  <a:lnTo>
                    <a:pt x="151" y="18365"/>
                  </a:lnTo>
                  <a:lnTo>
                    <a:pt x="848" y="21600"/>
                  </a:lnTo>
                  <a:lnTo>
                    <a:pt x="2420" y="18360"/>
                  </a:lnTo>
                  <a:lnTo>
                    <a:pt x="4060" y="15165"/>
                  </a:lnTo>
                  <a:lnTo>
                    <a:pt x="5769" y="12016"/>
                  </a:lnTo>
                  <a:lnTo>
                    <a:pt x="7551" y="8915"/>
                  </a:lnTo>
                  <a:lnTo>
                    <a:pt x="9407" y="5863"/>
                  </a:lnTo>
                  <a:lnTo>
                    <a:pt x="11339" y="2860"/>
                  </a:lnTo>
                  <a:lnTo>
                    <a:pt x="11408" y="2760"/>
                  </a:lnTo>
                  <a:lnTo>
                    <a:pt x="6011" y="2760"/>
                  </a:lnTo>
                  <a:lnTo>
                    <a:pt x="4694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" name="Google Shape;108;p8"/>
          <p:cNvGrpSpPr/>
          <p:nvPr/>
        </p:nvGrpSpPr>
        <p:grpSpPr>
          <a:xfrm>
            <a:off x="155734" y="4050781"/>
            <a:ext cx="462116" cy="580050"/>
            <a:chOff x="0" y="0"/>
            <a:chExt cx="462115" cy="580049"/>
          </a:xfrm>
        </p:grpSpPr>
        <p:sp>
          <p:nvSpPr>
            <p:cNvPr id="109" name="Google Shape;109;p8"/>
            <p:cNvSpPr/>
            <p:nvPr/>
          </p:nvSpPr>
          <p:spPr>
            <a:xfrm>
              <a:off x="83591" y="131368"/>
              <a:ext cx="378524" cy="44868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353" y="0"/>
                  </a:moveTo>
                  <a:lnTo>
                    <a:pt x="0" y="0"/>
                  </a:lnTo>
                  <a:lnTo>
                    <a:pt x="1637" y="1915"/>
                  </a:lnTo>
                  <a:lnTo>
                    <a:pt x="3336" y="3786"/>
                  </a:lnTo>
                  <a:lnTo>
                    <a:pt x="5088" y="5619"/>
                  </a:lnTo>
                  <a:lnTo>
                    <a:pt x="6884" y="7421"/>
                  </a:lnTo>
                  <a:lnTo>
                    <a:pt x="8711" y="9200"/>
                  </a:lnTo>
                  <a:lnTo>
                    <a:pt x="10562" y="10963"/>
                  </a:lnTo>
                  <a:lnTo>
                    <a:pt x="16151" y="16225"/>
                  </a:lnTo>
                  <a:lnTo>
                    <a:pt x="17993" y="17995"/>
                  </a:lnTo>
                  <a:lnTo>
                    <a:pt x="19808" y="19784"/>
                  </a:lnTo>
                  <a:lnTo>
                    <a:pt x="21586" y="21600"/>
                  </a:lnTo>
                  <a:lnTo>
                    <a:pt x="21600" y="21417"/>
                  </a:lnTo>
                  <a:lnTo>
                    <a:pt x="21520" y="21292"/>
                  </a:lnTo>
                  <a:lnTo>
                    <a:pt x="21454" y="21163"/>
                  </a:lnTo>
                  <a:lnTo>
                    <a:pt x="20618" y="19868"/>
                  </a:lnTo>
                  <a:lnTo>
                    <a:pt x="19582" y="18704"/>
                  </a:lnTo>
                  <a:lnTo>
                    <a:pt x="18434" y="17612"/>
                  </a:lnTo>
                  <a:lnTo>
                    <a:pt x="17260" y="16535"/>
                  </a:lnTo>
                  <a:lnTo>
                    <a:pt x="17033" y="16321"/>
                  </a:lnTo>
                  <a:lnTo>
                    <a:pt x="16937" y="15952"/>
                  </a:lnTo>
                  <a:lnTo>
                    <a:pt x="16914" y="15647"/>
                  </a:lnTo>
                  <a:lnTo>
                    <a:pt x="16884" y="14916"/>
                  </a:lnTo>
                  <a:lnTo>
                    <a:pt x="16879" y="14183"/>
                  </a:lnTo>
                  <a:lnTo>
                    <a:pt x="16855" y="13453"/>
                  </a:lnTo>
                  <a:lnTo>
                    <a:pt x="16771" y="12730"/>
                  </a:lnTo>
                  <a:lnTo>
                    <a:pt x="16311" y="11095"/>
                  </a:lnTo>
                  <a:lnTo>
                    <a:pt x="15537" y="9587"/>
                  </a:lnTo>
                  <a:lnTo>
                    <a:pt x="14531" y="8294"/>
                  </a:lnTo>
                  <a:lnTo>
                    <a:pt x="11474" y="8294"/>
                  </a:lnTo>
                  <a:lnTo>
                    <a:pt x="11456" y="6002"/>
                  </a:lnTo>
                  <a:lnTo>
                    <a:pt x="10795" y="3986"/>
                  </a:lnTo>
                  <a:lnTo>
                    <a:pt x="9592" y="2191"/>
                  </a:lnTo>
                  <a:lnTo>
                    <a:pt x="9305" y="1905"/>
                  </a:lnTo>
                  <a:lnTo>
                    <a:pt x="6159" y="1905"/>
                  </a:lnTo>
                  <a:lnTo>
                    <a:pt x="5959" y="1659"/>
                  </a:lnTo>
                  <a:lnTo>
                    <a:pt x="5857" y="1408"/>
                  </a:lnTo>
                  <a:lnTo>
                    <a:pt x="5771" y="1153"/>
                  </a:lnTo>
                  <a:lnTo>
                    <a:pt x="5353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8"/>
            <p:cNvSpPr/>
            <p:nvPr/>
          </p:nvSpPr>
          <p:spPr>
            <a:xfrm>
              <a:off x="25692" y="170827"/>
              <a:ext cx="331521" cy="30913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956" y="3734"/>
                  </a:lnTo>
                  <a:lnTo>
                    <a:pt x="2367" y="7140"/>
                  </a:lnTo>
                  <a:lnTo>
                    <a:pt x="4821" y="9352"/>
                  </a:lnTo>
                  <a:lnTo>
                    <a:pt x="5500" y="9551"/>
                  </a:lnTo>
                  <a:lnTo>
                    <a:pt x="6168" y="9804"/>
                  </a:lnTo>
                  <a:lnTo>
                    <a:pt x="6832" y="10082"/>
                  </a:lnTo>
                  <a:lnTo>
                    <a:pt x="7498" y="10353"/>
                  </a:lnTo>
                  <a:lnTo>
                    <a:pt x="7429" y="10539"/>
                  </a:lnTo>
                  <a:lnTo>
                    <a:pt x="4501" y="10816"/>
                  </a:lnTo>
                  <a:lnTo>
                    <a:pt x="6820" y="13685"/>
                  </a:lnTo>
                  <a:lnTo>
                    <a:pt x="9346" y="16117"/>
                  </a:lnTo>
                  <a:lnTo>
                    <a:pt x="12083" y="18119"/>
                  </a:lnTo>
                  <a:lnTo>
                    <a:pt x="15036" y="19696"/>
                  </a:lnTo>
                  <a:lnTo>
                    <a:pt x="18207" y="20854"/>
                  </a:lnTo>
                  <a:lnTo>
                    <a:pt x="21600" y="21600"/>
                  </a:lnTo>
                  <a:lnTo>
                    <a:pt x="19392" y="19079"/>
                  </a:lnTo>
                  <a:lnTo>
                    <a:pt x="17234" y="16518"/>
                  </a:lnTo>
                  <a:lnTo>
                    <a:pt x="15128" y="13915"/>
                  </a:lnTo>
                  <a:lnTo>
                    <a:pt x="13078" y="11267"/>
                  </a:lnTo>
                  <a:lnTo>
                    <a:pt x="11083" y="8566"/>
                  </a:lnTo>
                  <a:lnTo>
                    <a:pt x="9157" y="5823"/>
                  </a:lnTo>
                  <a:lnTo>
                    <a:pt x="7292" y="3021"/>
                  </a:lnTo>
                  <a:lnTo>
                    <a:pt x="6197" y="1278"/>
                  </a:lnTo>
                  <a:lnTo>
                    <a:pt x="3733" y="1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0" y="0"/>
              <a:ext cx="177392" cy="18911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" y="0"/>
                  </a:moveTo>
                  <a:lnTo>
                    <a:pt x="25" y="2410"/>
                  </a:lnTo>
                  <a:lnTo>
                    <a:pt x="34" y="6865"/>
                  </a:lnTo>
                  <a:lnTo>
                    <a:pt x="0" y="9001"/>
                  </a:lnTo>
                  <a:lnTo>
                    <a:pt x="142" y="10690"/>
                  </a:lnTo>
                  <a:lnTo>
                    <a:pt x="653" y="12213"/>
                  </a:lnTo>
                  <a:lnTo>
                    <a:pt x="1518" y="13585"/>
                  </a:lnTo>
                  <a:lnTo>
                    <a:pt x="2722" y="14822"/>
                  </a:lnTo>
                  <a:lnTo>
                    <a:pt x="10279" y="21330"/>
                  </a:lnTo>
                  <a:lnTo>
                    <a:pt x="10106" y="21600"/>
                  </a:lnTo>
                  <a:lnTo>
                    <a:pt x="14711" y="21600"/>
                  </a:lnTo>
                  <a:lnTo>
                    <a:pt x="13401" y="19776"/>
                  </a:lnTo>
                  <a:lnTo>
                    <a:pt x="10178" y="15004"/>
                  </a:lnTo>
                  <a:lnTo>
                    <a:pt x="21600" y="15004"/>
                  </a:lnTo>
                  <a:lnTo>
                    <a:pt x="20911" y="12894"/>
                  </a:lnTo>
                  <a:lnTo>
                    <a:pt x="19284" y="9971"/>
                  </a:lnTo>
                  <a:lnTo>
                    <a:pt x="16618" y="7795"/>
                  </a:lnTo>
                  <a:lnTo>
                    <a:pt x="11923" y="5191"/>
                  </a:lnTo>
                  <a:lnTo>
                    <a:pt x="11547" y="4991"/>
                  </a:lnTo>
                  <a:lnTo>
                    <a:pt x="11185" y="4764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188239" y="111328"/>
              <a:ext cx="58413" cy="5961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216" y="21600"/>
                  </a:lnTo>
                  <a:lnTo>
                    <a:pt x="21600" y="21600"/>
                  </a:lnTo>
                  <a:lnTo>
                    <a:pt x="12823" y="114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284657" y="275234"/>
              <a:ext cx="53586" cy="284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360" y="0"/>
                  </a:moveTo>
                  <a:lnTo>
                    <a:pt x="2181" y="2124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084" y="20114"/>
                  </a:lnTo>
                  <a:lnTo>
                    <a:pt x="1136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" name="Google Shape;114;p8"/>
          <p:cNvGrpSpPr/>
          <p:nvPr/>
        </p:nvGrpSpPr>
        <p:grpSpPr>
          <a:xfrm>
            <a:off x="4254074" y="3562270"/>
            <a:ext cx="317926" cy="430964"/>
            <a:chOff x="0" y="0"/>
            <a:chExt cx="317924" cy="430963"/>
          </a:xfrm>
        </p:grpSpPr>
        <p:sp>
          <p:nvSpPr>
            <p:cNvPr id="115" name="Google Shape;115;p8"/>
            <p:cNvSpPr/>
            <p:nvPr/>
          </p:nvSpPr>
          <p:spPr>
            <a:xfrm>
              <a:off x="0" y="0"/>
              <a:ext cx="317924" cy="4309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717" y="0"/>
                  </a:moveTo>
                  <a:lnTo>
                    <a:pt x="7717" y="304"/>
                  </a:lnTo>
                  <a:lnTo>
                    <a:pt x="7707" y="474"/>
                  </a:lnTo>
                  <a:lnTo>
                    <a:pt x="7978" y="4115"/>
                  </a:lnTo>
                  <a:lnTo>
                    <a:pt x="8081" y="5440"/>
                  </a:lnTo>
                  <a:lnTo>
                    <a:pt x="8215" y="7039"/>
                  </a:lnTo>
                  <a:lnTo>
                    <a:pt x="8255" y="7494"/>
                  </a:lnTo>
                  <a:lnTo>
                    <a:pt x="8075" y="7790"/>
                  </a:lnTo>
                  <a:lnTo>
                    <a:pt x="7568" y="8059"/>
                  </a:lnTo>
                  <a:lnTo>
                    <a:pt x="6799" y="8478"/>
                  </a:lnTo>
                  <a:lnTo>
                    <a:pt x="6042" y="8909"/>
                  </a:lnTo>
                  <a:lnTo>
                    <a:pt x="0" y="12416"/>
                  </a:lnTo>
                  <a:lnTo>
                    <a:pt x="9777" y="14324"/>
                  </a:lnTo>
                  <a:lnTo>
                    <a:pt x="10232" y="14639"/>
                  </a:lnTo>
                  <a:lnTo>
                    <a:pt x="10397" y="14930"/>
                  </a:lnTo>
                  <a:lnTo>
                    <a:pt x="10841" y="15750"/>
                  </a:lnTo>
                  <a:lnTo>
                    <a:pt x="11251" y="16565"/>
                  </a:lnTo>
                  <a:lnTo>
                    <a:pt x="12053" y="18216"/>
                  </a:lnTo>
                  <a:lnTo>
                    <a:pt x="13729" y="21600"/>
                  </a:lnTo>
                  <a:lnTo>
                    <a:pt x="14031" y="21280"/>
                  </a:lnTo>
                  <a:lnTo>
                    <a:pt x="14228" y="21084"/>
                  </a:lnTo>
                  <a:lnTo>
                    <a:pt x="14406" y="20879"/>
                  </a:lnTo>
                  <a:lnTo>
                    <a:pt x="15383" y="19778"/>
                  </a:lnTo>
                  <a:lnTo>
                    <a:pt x="16365" y="18678"/>
                  </a:lnTo>
                  <a:lnTo>
                    <a:pt x="17319" y="17566"/>
                  </a:lnTo>
                  <a:lnTo>
                    <a:pt x="18848" y="15750"/>
                  </a:lnTo>
                  <a:lnTo>
                    <a:pt x="21600" y="15025"/>
                  </a:lnTo>
                  <a:lnTo>
                    <a:pt x="21600" y="4115"/>
                  </a:lnTo>
                  <a:lnTo>
                    <a:pt x="16333" y="4115"/>
                  </a:lnTo>
                  <a:lnTo>
                    <a:pt x="15935" y="4031"/>
                  </a:lnTo>
                  <a:lnTo>
                    <a:pt x="15528" y="3859"/>
                  </a:lnTo>
                  <a:lnTo>
                    <a:pt x="8410" y="302"/>
                  </a:lnTo>
                  <a:lnTo>
                    <a:pt x="8125" y="185"/>
                  </a:lnTo>
                  <a:lnTo>
                    <a:pt x="77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8"/>
            <p:cNvSpPr/>
            <p:nvPr/>
          </p:nvSpPr>
          <p:spPr>
            <a:xfrm>
              <a:off x="240397" y="54136"/>
              <a:ext cx="77527" cy="279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3620" y="19903"/>
                  </a:lnTo>
                  <a:lnTo>
                    <a:pt x="1710" y="21484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" name="Google Shape;117;p8"/>
          <p:cNvGrpSpPr/>
          <p:nvPr/>
        </p:nvGrpSpPr>
        <p:grpSpPr>
          <a:xfrm>
            <a:off x="3540845" y="785404"/>
            <a:ext cx="437593" cy="433059"/>
            <a:chOff x="0" y="0"/>
            <a:chExt cx="437592" cy="433058"/>
          </a:xfrm>
        </p:grpSpPr>
        <p:sp>
          <p:nvSpPr>
            <p:cNvPr id="118" name="Google Shape;118;p8"/>
            <p:cNvSpPr/>
            <p:nvPr/>
          </p:nvSpPr>
          <p:spPr>
            <a:xfrm>
              <a:off x="0" y="0"/>
              <a:ext cx="437592" cy="4330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1" y="0"/>
                  </a:moveTo>
                  <a:lnTo>
                    <a:pt x="5685" y="3477"/>
                  </a:lnTo>
                  <a:lnTo>
                    <a:pt x="5784" y="5035"/>
                  </a:lnTo>
                  <a:lnTo>
                    <a:pt x="5904" y="6663"/>
                  </a:lnTo>
                  <a:lnTo>
                    <a:pt x="5897" y="7168"/>
                  </a:lnTo>
                  <a:lnTo>
                    <a:pt x="5780" y="7595"/>
                  </a:lnTo>
                  <a:lnTo>
                    <a:pt x="5541" y="7967"/>
                  </a:lnTo>
                  <a:lnTo>
                    <a:pt x="5166" y="8308"/>
                  </a:lnTo>
                  <a:lnTo>
                    <a:pt x="3981" y="9210"/>
                  </a:lnTo>
                  <a:lnTo>
                    <a:pt x="2808" y="10131"/>
                  </a:lnTo>
                  <a:lnTo>
                    <a:pt x="333" y="12103"/>
                  </a:lnTo>
                  <a:lnTo>
                    <a:pt x="209" y="12242"/>
                  </a:lnTo>
                  <a:lnTo>
                    <a:pt x="0" y="12443"/>
                  </a:lnTo>
                  <a:lnTo>
                    <a:pt x="2886" y="13224"/>
                  </a:lnTo>
                  <a:lnTo>
                    <a:pt x="4295" y="13587"/>
                  </a:lnTo>
                  <a:lnTo>
                    <a:pt x="5702" y="13904"/>
                  </a:lnTo>
                  <a:lnTo>
                    <a:pt x="6511" y="14154"/>
                  </a:lnTo>
                  <a:lnTo>
                    <a:pt x="7131" y="14555"/>
                  </a:lnTo>
                  <a:lnTo>
                    <a:pt x="7588" y="15140"/>
                  </a:lnTo>
                  <a:lnTo>
                    <a:pt x="7911" y="15943"/>
                  </a:lnTo>
                  <a:lnTo>
                    <a:pt x="8350" y="17339"/>
                  </a:lnTo>
                  <a:lnTo>
                    <a:pt x="8848" y="18733"/>
                  </a:lnTo>
                  <a:lnTo>
                    <a:pt x="9380" y="20146"/>
                  </a:lnTo>
                  <a:lnTo>
                    <a:pt x="9920" y="21600"/>
                  </a:lnTo>
                  <a:lnTo>
                    <a:pt x="10757" y="20306"/>
                  </a:lnTo>
                  <a:lnTo>
                    <a:pt x="11576" y="19051"/>
                  </a:lnTo>
                  <a:lnTo>
                    <a:pt x="12358" y="17807"/>
                  </a:lnTo>
                  <a:lnTo>
                    <a:pt x="13079" y="16546"/>
                  </a:lnTo>
                  <a:lnTo>
                    <a:pt x="13578" y="15815"/>
                  </a:lnTo>
                  <a:lnTo>
                    <a:pt x="14165" y="15336"/>
                  </a:lnTo>
                  <a:lnTo>
                    <a:pt x="14874" y="15079"/>
                  </a:lnTo>
                  <a:lnTo>
                    <a:pt x="15735" y="15013"/>
                  </a:lnTo>
                  <a:lnTo>
                    <a:pt x="17172" y="15011"/>
                  </a:lnTo>
                  <a:lnTo>
                    <a:pt x="18622" y="14963"/>
                  </a:lnTo>
                  <a:lnTo>
                    <a:pt x="21600" y="14828"/>
                  </a:lnTo>
                  <a:lnTo>
                    <a:pt x="21408" y="14564"/>
                  </a:lnTo>
                  <a:lnTo>
                    <a:pt x="21300" y="14402"/>
                  </a:lnTo>
                  <a:lnTo>
                    <a:pt x="21178" y="14253"/>
                  </a:lnTo>
                  <a:lnTo>
                    <a:pt x="19349" y="11985"/>
                  </a:lnTo>
                  <a:lnTo>
                    <a:pt x="18426" y="10858"/>
                  </a:lnTo>
                  <a:lnTo>
                    <a:pt x="17486" y="9746"/>
                  </a:lnTo>
                  <a:lnTo>
                    <a:pt x="17169" y="9309"/>
                  </a:lnTo>
                  <a:lnTo>
                    <a:pt x="16993" y="8869"/>
                  </a:lnTo>
                  <a:lnTo>
                    <a:pt x="16959" y="8394"/>
                  </a:lnTo>
                  <a:lnTo>
                    <a:pt x="17071" y="7853"/>
                  </a:lnTo>
                  <a:lnTo>
                    <a:pt x="17539" y="6314"/>
                  </a:lnTo>
                  <a:lnTo>
                    <a:pt x="17988" y="4751"/>
                  </a:lnTo>
                  <a:lnTo>
                    <a:pt x="18153" y="4160"/>
                  </a:lnTo>
                  <a:lnTo>
                    <a:pt x="11818" y="4160"/>
                  </a:lnTo>
                  <a:lnTo>
                    <a:pt x="11523" y="4080"/>
                  </a:lnTo>
                  <a:lnTo>
                    <a:pt x="11219" y="3905"/>
                  </a:lnTo>
                  <a:lnTo>
                    <a:pt x="10185" y="3180"/>
                  </a:lnTo>
                  <a:lnTo>
                    <a:pt x="6685" y="798"/>
                  </a:lnTo>
                  <a:lnTo>
                    <a:pt x="548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8"/>
            <p:cNvSpPr/>
            <p:nvPr/>
          </p:nvSpPr>
          <p:spPr>
            <a:xfrm>
              <a:off x="239428" y="30200"/>
              <a:ext cx="143376" cy="532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0408" y="1134"/>
                  </a:lnTo>
                  <a:lnTo>
                    <a:pt x="19690" y="1753"/>
                  </a:lnTo>
                  <a:lnTo>
                    <a:pt x="1946" y="20668"/>
                  </a:lnTo>
                  <a:lnTo>
                    <a:pt x="931" y="21499"/>
                  </a:lnTo>
                  <a:lnTo>
                    <a:pt x="0" y="21600"/>
                  </a:lnTo>
                  <a:lnTo>
                    <a:pt x="19333" y="21600"/>
                  </a:lnTo>
                  <a:lnTo>
                    <a:pt x="20191" y="13397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" name="Google Shape;120;p8"/>
          <p:cNvGrpSpPr/>
          <p:nvPr/>
        </p:nvGrpSpPr>
        <p:grpSpPr>
          <a:xfrm>
            <a:off x="1269654" y="887458"/>
            <a:ext cx="435892" cy="431725"/>
            <a:chOff x="0" y="0"/>
            <a:chExt cx="435891" cy="431724"/>
          </a:xfrm>
        </p:grpSpPr>
        <p:sp>
          <p:nvSpPr>
            <p:cNvPr id="121" name="Google Shape;121;p8"/>
            <p:cNvSpPr/>
            <p:nvPr/>
          </p:nvSpPr>
          <p:spPr>
            <a:xfrm>
              <a:off x="0" y="0"/>
              <a:ext cx="435864" cy="4317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69" y="0"/>
                  </a:moveTo>
                  <a:lnTo>
                    <a:pt x="5772" y="3599"/>
                  </a:lnTo>
                  <a:lnTo>
                    <a:pt x="5875" y="5343"/>
                  </a:lnTo>
                  <a:lnTo>
                    <a:pt x="5983" y="7071"/>
                  </a:lnTo>
                  <a:lnTo>
                    <a:pt x="6012" y="7528"/>
                  </a:lnTo>
                  <a:lnTo>
                    <a:pt x="5873" y="7812"/>
                  </a:lnTo>
                  <a:lnTo>
                    <a:pt x="4432" y="8921"/>
                  </a:lnTo>
                  <a:lnTo>
                    <a:pt x="1220" y="11451"/>
                  </a:lnTo>
                  <a:lnTo>
                    <a:pt x="931" y="11683"/>
                  </a:lnTo>
                  <a:lnTo>
                    <a:pt x="0" y="12446"/>
                  </a:lnTo>
                  <a:lnTo>
                    <a:pt x="4614" y="13662"/>
                  </a:lnTo>
                  <a:lnTo>
                    <a:pt x="6117" y="14026"/>
                  </a:lnTo>
                  <a:lnTo>
                    <a:pt x="6737" y="14220"/>
                  </a:lnTo>
                  <a:lnTo>
                    <a:pt x="7231" y="14516"/>
                  </a:lnTo>
                  <a:lnTo>
                    <a:pt x="7601" y="14957"/>
                  </a:lnTo>
                  <a:lnTo>
                    <a:pt x="7846" y="15589"/>
                  </a:lnTo>
                  <a:lnTo>
                    <a:pt x="8090" y="16425"/>
                  </a:lnTo>
                  <a:lnTo>
                    <a:pt x="8382" y="17247"/>
                  </a:lnTo>
                  <a:lnTo>
                    <a:pt x="8696" y="18065"/>
                  </a:lnTo>
                  <a:lnTo>
                    <a:pt x="9006" y="18883"/>
                  </a:lnTo>
                  <a:lnTo>
                    <a:pt x="9244" y="19537"/>
                  </a:lnTo>
                  <a:lnTo>
                    <a:pt x="10005" y="21600"/>
                  </a:lnTo>
                  <a:lnTo>
                    <a:pt x="10217" y="21291"/>
                  </a:lnTo>
                  <a:lnTo>
                    <a:pt x="10362" y="21095"/>
                  </a:lnTo>
                  <a:lnTo>
                    <a:pt x="12152" y="18258"/>
                  </a:lnTo>
                  <a:lnTo>
                    <a:pt x="13832" y="15639"/>
                  </a:lnTo>
                  <a:lnTo>
                    <a:pt x="16555" y="15022"/>
                  </a:lnTo>
                  <a:lnTo>
                    <a:pt x="18477" y="14972"/>
                  </a:lnTo>
                  <a:lnTo>
                    <a:pt x="21600" y="14962"/>
                  </a:lnTo>
                  <a:lnTo>
                    <a:pt x="21506" y="14546"/>
                  </a:lnTo>
                  <a:lnTo>
                    <a:pt x="21385" y="14361"/>
                  </a:lnTo>
                  <a:lnTo>
                    <a:pt x="21245" y="14190"/>
                  </a:lnTo>
                  <a:lnTo>
                    <a:pt x="19382" y="11891"/>
                  </a:lnTo>
                  <a:lnTo>
                    <a:pt x="18444" y="10746"/>
                  </a:lnTo>
                  <a:lnTo>
                    <a:pt x="17493" y="9614"/>
                  </a:lnTo>
                  <a:lnTo>
                    <a:pt x="17225" y="9233"/>
                  </a:lnTo>
                  <a:lnTo>
                    <a:pt x="17082" y="8851"/>
                  </a:lnTo>
                  <a:lnTo>
                    <a:pt x="17060" y="8441"/>
                  </a:lnTo>
                  <a:lnTo>
                    <a:pt x="17156" y="7979"/>
                  </a:lnTo>
                  <a:lnTo>
                    <a:pt x="17631" y="6398"/>
                  </a:lnTo>
                  <a:lnTo>
                    <a:pt x="18092" y="4793"/>
                  </a:lnTo>
                  <a:lnTo>
                    <a:pt x="18269" y="4166"/>
                  </a:lnTo>
                  <a:lnTo>
                    <a:pt x="12143" y="4166"/>
                  </a:lnTo>
                  <a:lnTo>
                    <a:pt x="11715" y="4122"/>
                  </a:lnTo>
                  <a:lnTo>
                    <a:pt x="10200" y="3119"/>
                  </a:lnTo>
                  <a:lnTo>
                    <a:pt x="6167" y="373"/>
                  </a:lnTo>
                  <a:lnTo>
                    <a:pt x="5924" y="226"/>
                  </a:lnTo>
                  <a:lnTo>
                    <a:pt x="556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404363" y="292752"/>
              <a:ext cx="31528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582" y="0"/>
                  </a:moveTo>
                  <a:lnTo>
                    <a:pt x="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245033" y="29121"/>
              <a:ext cx="139028" cy="541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9205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" name="Google Shape;124;p8"/>
          <p:cNvGrpSpPr/>
          <p:nvPr/>
        </p:nvGrpSpPr>
        <p:grpSpPr>
          <a:xfrm>
            <a:off x="2208821" y="3634182"/>
            <a:ext cx="439092" cy="431991"/>
            <a:chOff x="0" y="0"/>
            <a:chExt cx="439091" cy="431990"/>
          </a:xfrm>
        </p:grpSpPr>
        <p:sp>
          <p:nvSpPr>
            <p:cNvPr id="125" name="Google Shape;125;p8"/>
            <p:cNvSpPr/>
            <p:nvPr/>
          </p:nvSpPr>
          <p:spPr>
            <a:xfrm>
              <a:off x="0" y="0"/>
              <a:ext cx="439091" cy="4319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45" y="0"/>
                  </a:moveTo>
                  <a:lnTo>
                    <a:pt x="5545" y="336"/>
                  </a:lnTo>
                  <a:lnTo>
                    <a:pt x="5536" y="526"/>
                  </a:lnTo>
                  <a:lnTo>
                    <a:pt x="5729" y="3968"/>
                  </a:lnTo>
                  <a:lnTo>
                    <a:pt x="5817" y="5445"/>
                  </a:lnTo>
                  <a:lnTo>
                    <a:pt x="5919" y="7020"/>
                  </a:lnTo>
                  <a:lnTo>
                    <a:pt x="5951" y="7473"/>
                  </a:lnTo>
                  <a:lnTo>
                    <a:pt x="5855" y="7771"/>
                  </a:lnTo>
                  <a:lnTo>
                    <a:pt x="5481" y="8048"/>
                  </a:lnTo>
                  <a:lnTo>
                    <a:pt x="4807" y="8561"/>
                  </a:lnTo>
                  <a:lnTo>
                    <a:pt x="0" y="12399"/>
                  </a:lnTo>
                  <a:lnTo>
                    <a:pt x="252" y="12485"/>
                  </a:lnTo>
                  <a:lnTo>
                    <a:pt x="385" y="12541"/>
                  </a:lnTo>
                  <a:lnTo>
                    <a:pt x="5193" y="13817"/>
                  </a:lnTo>
                  <a:lnTo>
                    <a:pt x="7038" y="14332"/>
                  </a:lnTo>
                  <a:lnTo>
                    <a:pt x="8033" y="16393"/>
                  </a:lnTo>
                  <a:lnTo>
                    <a:pt x="9609" y="20788"/>
                  </a:lnTo>
                  <a:lnTo>
                    <a:pt x="9695" y="21028"/>
                  </a:lnTo>
                  <a:lnTo>
                    <a:pt x="9800" y="21263"/>
                  </a:lnTo>
                  <a:lnTo>
                    <a:pt x="9936" y="21600"/>
                  </a:lnTo>
                  <a:lnTo>
                    <a:pt x="11802" y="18647"/>
                  </a:lnTo>
                  <a:lnTo>
                    <a:pt x="12704" y="17206"/>
                  </a:lnTo>
                  <a:lnTo>
                    <a:pt x="13587" y="15769"/>
                  </a:lnTo>
                  <a:lnTo>
                    <a:pt x="13821" y="15453"/>
                  </a:lnTo>
                  <a:lnTo>
                    <a:pt x="14087" y="15240"/>
                  </a:lnTo>
                  <a:lnTo>
                    <a:pt x="14401" y="15117"/>
                  </a:lnTo>
                  <a:lnTo>
                    <a:pt x="14782" y="15072"/>
                  </a:lnTo>
                  <a:lnTo>
                    <a:pt x="21600" y="14844"/>
                  </a:lnTo>
                  <a:lnTo>
                    <a:pt x="19428" y="12142"/>
                  </a:lnTo>
                  <a:lnTo>
                    <a:pt x="18370" y="10839"/>
                  </a:lnTo>
                  <a:lnTo>
                    <a:pt x="17304" y="9563"/>
                  </a:lnTo>
                  <a:lnTo>
                    <a:pt x="17047" y="9188"/>
                  </a:lnTo>
                  <a:lnTo>
                    <a:pt x="16923" y="8820"/>
                  </a:lnTo>
                  <a:lnTo>
                    <a:pt x="16916" y="8433"/>
                  </a:lnTo>
                  <a:lnTo>
                    <a:pt x="17011" y="8002"/>
                  </a:lnTo>
                  <a:lnTo>
                    <a:pt x="17435" y="6564"/>
                  </a:lnTo>
                  <a:lnTo>
                    <a:pt x="17844" y="5121"/>
                  </a:lnTo>
                  <a:lnTo>
                    <a:pt x="18164" y="3968"/>
                  </a:lnTo>
                  <a:lnTo>
                    <a:pt x="11796" y="3968"/>
                  </a:lnTo>
                  <a:lnTo>
                    <a:pt x="10915" y="3692"/>
                  </a:lnTo>
                  <a:lnTo>
                    <a:pt x="10027" y="3105"/>
                  </a:lnTo>
                  <a:lnTo>
                    <a:pt x="8971" y="2299"/>
                  </a:lnTo>
                  <a:lnTo>
                    <a:pt x="7865" y="153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239783" y="29856"/>
              <a:ext cx="141941" cy="495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3527" y="8684"/>
                  </a:lnTo>
                  <a:lnTo>
                    <a:pt x="9670" y="13071"/>
                  </a:lnTo>
                  <a:lnTo>
                    <a:pt x="5948" y="17950"/>
                  </a:lnTo>
                  <a:lnTo>
                    <a:pt x="2843" y="21208"/>
                  </a:lnTo>
                  <a:lnTo>
                    <a:pt x="0" y="21600"/>
                  </a:lnTo>
                  <a:lnTo>
                    <a:pt x="19701" y="21600"/>
                  </a:lnTo>
                  <a:lnTo>
                    <a:pt x="21362" y="4705"/>
                  </a:lnTo>
                  <a:lnTo>
                    <a:pt x="21420" y="2882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" name="Google Shape;127;p8"/>
          <p:cNvGrpSpPr/>
          <p:nvPr/>
        </p:nvGrpSpPr>
        <p:grpSpPr>
          <a:xfrm>
            <a:off x="2636225" y="5325543"/>
            <a:ext cx="284044" cy="262006"/>
            <a:chOff x="0" y="0"/>
            <a:chExt cx="284043" cy="262004"/>
          </a:xfrm>
        </p:grpSpPr>
        <p:sp>
          <p:nvSpPr>
            <p:cNvPr id="128" name="Google Shape;128;p8"/>
            <p:cNvSpPr/>
            <p:nvPr/>
          </p:nvSpPr>
          <p:spPr>
            <a:xfrm>
              <a:off x="0" y="0"/>
              <a:ext cx="284043" cy="262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091" y="0"/>
                  </a:moveTo>
                  <a:lnTo>
                    <a:pt x="6827" y="406"/>
                  </a:lnTo>
                  <a:lnTo>
                    <a:pt x="4059" y="2307"/>
                  </a:lnTo>
                  <a:lnTo>
                    <a:pt x="2179" y="5558"/>
                  </a:lnTo>
                  <a:lnTo>
                    <a:pt x="1092" y="9315"/>
                  </a:lnTo>
                  <a:lnTo>
                    <a:pt x="256" y="13152"/>
                  </a:lnTo>
                  <a:lnTo>
                    <a:pt x="0" y="16849"/>
                  </a:lnTo>
                  <a:lnTo>
                    <a:pt x="34" y="17876"/>
                  </a:lnTo>
                  <a:lnTo>
                    <a:pt x="1659" y="20846"/>
                  </a:lnTo>
                  <a:lnTo>
                    <a:pt x="4761" y="21600"/>
                  </a:lnTo>
                  <a:lnTo>
                    <a:pt x="6602" y="21317"/>
                  </a:lnTo>
                  <a:lnTo>
                    <a:pt x="8272" y="20455"/>
                  </a:lnTo>
                  <a:lnTo>
                    <a:pt x="9762" y="18998"/>
                  </a:lnTo>
                  <a:lnTo>
                    <a:pt x="10893" y="17764"/>
                  </a:lnTo>
                  <a:lnTo>
                    <a:pt x="12201" y="16849"/>
                  </a:lnTo>
                  <a:lnTo>
                    <a:pt x="13789" y="16351"/>
                  </a:lnTo>
                  <a:lnTo>
                    <a:pt x="15837" y="16351"/>
                  </a:lnTo>
                  <a:lnTo>
                    <a:pt x="16364" y="16211"/>
                  </a:lnTo>
                  <a:lnTo>
                    <a:pt x="20707" y="13948"/>
                  </a:lnTo>
                  <a:lnTo>
                    <a:pt x="21600" y="12280"/>
                  </a:lnTo>
                  <a:lnTo>
                    <a:pt x="21492" y="10356"/>
                  </a:lnTo>
                  <a:lnTo>
                    <a:pt x="18888" y="6159"/>
                  </a:lnTo>
                  <a:lnTo>
                    <a:pt x="15435" y="2667"/>
                  </a:lnTo>
                  <a:lnTo>
                    <a:pt x="13458" y="1232"/>
                  </a:lnTo>
                  <a:lnTo>
                    <a:pt x="1009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181332" y="192105"/>
              <a:ext cx="26922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0835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0" name="Google Shape;130;p8"/>
          <p:cNvSpPr/>
          <p:nvPr/>
        </p:nvSpPr>
        <p:spPr>
          <a:xfrm>
            <a:off x="165634" y="245210"/>
            <a:ext cx="284941" cy="26134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40" y="0"/>
                </a:moveTo>
                <a:lnTo>
                  <a:pt x="6808" y="448"/>
                </a:lnTo>
                <a:lnTo>
                  <a:pt x="4070" y="2394"/>
                </a:lnTo>
                <a:lnTo>
                  <a:pt x="2200" y="5683"/>
                </a:lnTo>
                <a:lnTo>
                  <a:pt x="1218" y="9027"/>
                </a:lnTo>
                <a:lnTo>
                  <a:pt x="440" y="12437"/>
                </a:lnTo>
                <a:lnTo>
                  <a:pt x="29" y="15977"/>
                </a:lnTo>
                <a:lnTo>
                  <a:pt x="0" y="17166"/>
                </a:lnTo>
                <a:lnTo>
                  <a:pt x="231" y="18915"/>
                </a:lnTo>
                <a:lnTo>
                  <a:pt x="937" y="20227"/>
                </a:lnTo>
                <a:lnTo>
                  <a:pt x="2097" y="21111"/>
                </a:lnTo>
                <a:lnTo>
                  <a:pt x="3691" y="21573"/>
                </a:lnTo>
                <a:lnTo>
                  <a:pt x="5541" y="21600"/>
                </a:lnTo>
                <a:lnTo>
                  <a:pt x="7209" y="21141"/>
                </a:lnTo>
                <a:lnTo>
                  <a:pt x="8698" y="20207"/>
                </a:lnTo>
                <a:lnTo>
                  <a:pt x="10011" y="18808"/>
                </a:lnTo>
                <a:lnTo>
                  <a:pt x="11100" y="17616"/>
                </a:lnTo>
                <a:lnTo>
                  <a:pt x="12325" y="16780"/>
                </a:lnTo>
                <a:lnTo>
                  <a:pt x="13705" y="16331"/>
                </a:lnTo>
                <a:lnTo>
                  <a:pt x="15255" y="16302"/>
                </a:lnTo>
                <a:lnTo>
                  <a:pt x="15706" y="16274"/>
                </a:lnTo>
                <a:lnTo>
                  <a:pt x="19086" y="15246"/>
                </a:lnTo>
                <a:lnTo>
                  <a:pt x="21600" y="12368"/>
                </a:lnTo>
                <a:lnTo>
                  <a:pt x="21528" y="10587"/>
                </a:lnTo>
                <a:lnTo>
                  <a:pt x="19064" y="6384"/>
                </a:lnTo>
                <a:lnTo>
                  <a:pt x="15466" y="2700"/>
                </a:lnTo>
                <a:lnTo>
                  <a:pt x="13392" y="1205"/>
                </a:lnTo>
                <a:lnTo>
                  <a:pt x="10040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1" name="Google Shape;131;p8"/>
          <p:cNvGrpSpPr/>
          <p:nvPr/>
        </p:nvGrpSpPr>
        <p:grpSpPr>
          <a:xfrm>
            <a:off x="2374737" y="812933"/>
            <a:ext cx="286320" cy="261225"/>
            <a:chOff x="0" y="0"/>
            <a:chExt cx="286319" cy="261223"/>
          </a:xfrm>
        </p:grpSpPr>
        <p:sp>
          <p:nvSpPr>
            <p:cNvPr id="132" name="Google Shape;132;p8"/>
            <p:cNvSpPr/>
            <p:nvPr/>
          </p:nvSpPr>
          <p:spPr>
            <a:xfrm>
              <a:off x="0" y="0"/>
              <a:ext cx="286319" cy="2612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296" y="0"/>
                  </a:moveTo>
                  <a:lnTo>
                    <a:pt x="6894" y="366"/>
                  </a:lnTo>
                  <a:lnTo>
                    <a:pt x="4002" y="2442"/>
                  </a:lnTo>
                  <a:lnTo>
                    <a:pt x="2051" y="6029"/>
                  </a:lnTo>
                  <a:lnTo>
                    <a:pt x="844" y="10353"/>
                  </a:lnTo>
                  <a:lnTo>
                    <a:pt x="152" y="14479"/>
                  </a:lnTo>
                  <a:lnTo>
                    <a:pt x="0" y="17169"/>
                  </a:lnTo>
                  <a:lnTo>
                    <a:pt x="217" y="18888"/>
                  </a:lnTo>
                  <a:lnTo>
                    <a:pt x="905" y="20192"/>
                  </a:lnTo>
                  <a:lnTo>
                    <a:pt x="2031" y="21080"/>
                  </a:lnTo>
                  <a:lnTo>
                    <a:pt x="3567" y="21552"/>
                  </a:lnTo>
                  <a:lnTo>
                    <a:pt x="5437" y="21600"/>
                  </a:lnTo>
                  <a:lnTo>
                    <a:pt x="7126" y="21151"/>
                  </a:lnTo>
                  <a:lnTo>
                    <a:pt x="8636" y="20211"/>
                  </a:lnTo>
                  <a:lnTo>
                    <a:pt x="9968" y="18788"/>
                  </a:lnTo>
                  <a:lnTo>
                    <a:pt x="11048" y="17595"/>
                  </a:lnTo>
                  <a:lnTo>
                    <a:pt x="12248" y="16759"/>
                  </a:lnTo>
                  <a:lnTo>
                    <a:pt x="13564" y="16308"/>
                  </a:lnTo>
                  <a:lnTo>
                    <a:pt x="14994" y="16268"/>
                  </a:lnTo>
                  <a:lnTo>
                    <a:pt x="16391" y="16268"/>
                  </a:lnTo>
                  <a:lnTo>
                    <a:pt x="16448" y="16257"/>
                  </a:lnTo>
                  <a:lnTo>
                    <a:pt x="19268" y="15188"/>
                  </a:lnTo>
                  <a:lnTo>
                    <a:pt x="21267" y="12839"/>
                  </a:lnTo>
                  <a:lnTo>
                    <a:pt x="21600" y="11458"/>
                  </a:lnTo>
                  <a:lnTo>
                    <a:pt x="21409" y="10158"/>
                  </a:lnTo>
                  <a:lnTo>
                    <a:pt x="18582" y="6207"/>
                  </a:lnTo>
                  <a:lnTo>
                    <a:pt x="15465" y="2963"/>
                  </a:lnTo>
                  <a:lnTo>
                    <a:pt x="13777" y="1542"/>
                  </a:lnTo>
                  <a:lnTo>
                    <a:pt x="10296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205723" y="190778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1863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" name="Google Shape;134;p8"/>
          <p:cNvGrpSpPr/>
          <p:nvPr/>
        </p:nvGrpSpPr>
        <p:grpSpPr>
          <a:xfrm>
            <a:off x="2609194" y="5947733"/>
            <a:ext cx="265850" cy="441018"/>
            <a:chOff x="0" y="0"/>
            <a:chExt cx="265849" cy="441016"/>
          </a:xfrm>
        </p:grpSpPr>
        <p:sp>
          <p:nvSpPr>
            <p:cNvPr id="135" name="Google Shape;135;p8"/>
            <p:cNvSpPr/>
            <p:nvPr/>
          </p:nvSpPr>
          <p:spPr>
            <a:xfrm>
              <a:off x="0" y="0"/>
              <a:ext cx="230810" cy="44101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08" y="0"/>
                  </a:moveTo>
                  <a:lnTo>
                    <a:pt x="1238" y="170"/>
                  </a:lnTo>
                  <a:lnTo>
                    <a:pt x="0" y="661"/>
                  </a:lnTo>
                  <a:lnTo>
                    <a:pt x="14400" y="13744"/>
                  </a:lnTo>
                  <a:lnTo>
                    <a:pt x="11893" y="13951"/>
                  </a:lnTo>
                  <a:lnTo>
                    <a:pt x="6794" y="15187"/>
                  </a:lnTo>
                  <a:lnTo>
                    <a:pt x="4948" y="17497"/>
                  </a:lnTo>
                  <a:lnTo>
                    <a:pt x="5019" y="18568"/>
                  </a:lnTo>
                  <a:lnTo>
                    <a:pt x="6678" y="20353"/>
                  </a:lnTo>
                  <a:lnTo>
                    <a:pt x="10114" y="21470"/>
                  </a:lnTo>
                  <a:lnTo>
                    <a:pt x="11917" y="21600"/>
                  </a:lnTo>
                  <a:lnTo>
                    <a:pt x="13713" y="21425"/>
                  </a:lnTo>
                  <a:lnTo>
                    <a:pt x="17162" y="20240"/>
                  </a:lnTo>
                  <a:lnTo>
                    <a:pt x="19544" y="18495"/>
                  </a:lnTo>
                  <a:lnTo>
                    <a:pt x="20569" y="16744"/>
                  </a:lnTo>
                  <a:lnTo>
                    <a:pt x="20559" y="16062"/>
                  </a:lnTo>
                  <a:lnTo>
                    <a:pt x="20252" y="15398"/>
                  </a:lnTo>
                  <a:lnTo>
                    <a:pt x="19637" y="14746"/>
                  </a:lnTo>
                  <a:lnTo>
                    <a:pt x="18080" y="13432"/>
                  </a:lnTo>
                  <a:lnTo>
                    <a:pt x="16541" y="12112"/>
                  </a:lnTo>
                  <a:lnTo>
                    <a:pt x="12118" y="8267"/>
                  </a:lnTo>
                  <a:lnTo>
                    <a:pt x="7919" y="4576"/>
                  </a:lnTo>
                  <a:lnTo>
                    <a:pt x="8644" y="4533"/>
                  </a:lnTo>
                  <a:lnTo>
                    <a:pt x="9144" y="4482"/>
                  </a:lnTo>
                  <a:lnTo>
                    <a:pt x="9648" y="4476"/>
                  </a:lnTo>
                  <a:lnTo>
                    <a:pt x="21600" y="4476"/>
                  </a:lnTo>
                  <a:lnTo>
                    <a:pt x="19927" y="3567"/>
                  </a:lnTo>
                  <a:lnTo>
                    <a:pt x="18198" y="3000"/>
                  </a:lnTo>
                  <a:lnTo>
                    <a:pt x="16366" y="2566"/>
                  </a:lnTo>
                  <a:lnTo>
                    <a:pt x="14462" y="2217"/>
                  </a:lnTo>
                  <a:lnTo>
                    <a:pt x="10449" y="1576"/>
                  </a:lnTo>
                  <a:lnTo>
                    <a:pt x="8386" y="1227"/>
                  </a:lnTo>
                  <a:lnTo>
                    <a:pt x="6350" y="843"/>
                  </a:lnTo>
                  <a:lnTo>
                    <a:pt x="4358" y="409"/>
                  </a:lnTo>
                  <a:lnTo>
                    <a:pt x="3014" y="97"/>
                  </a:lnTo>
                  <a:lnTo>
                    <a:pt x="210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8"/>
            <p:cNvSpPr/>
            <p:nvPr/>
          </p:nvSpPr>
          <p:spPr>
            <a:xfrm>
              <a:off x="103098" y="91378"/>
              <a:ext cx="162751" cy="13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950" y="0"/>
                  </a:moveTo>
                  <a:lnTo>
                    <a:pt x="0" y="0"/>
                  </a:lnTo>
                  <a:lnTo>
                    <a:pt x="6681" y="1225"/>
                  </a:lnTo>
                  <a:lnTo>
                    <a:pt x="12427" y="5016"/>
                  </a:lnTo>
                  <a:lnTo>
                    <a:pt x="16761" y="10908"/>
                  </a:lnTo>
                  <a:lnTo>
                    <a:pt x="19205" y="18433"/>
                  </a:lnTo>
                  <a:lnTo>
                    <a:pt x="19380" y="19513"/>
                  </a:lnTo>
                  <a:lnTo>
                    <a:pt x="19765" y="20546"/>
                  </a:lnTo>
                  <a:lnTo>
                    <a:pt x="20051" y="21600"/>
                  </a:lnTo>
                  <a:lnTo>
                    <a:pt x="20838" y="20973"/>
                  </a:lnTo>
                  <a:lnTo>
                    <a:pt x="21214" y="20447"/>
                  </a:lnTo>
                  <a:lnTo>
                    <a:pt x="21283" y="19869"/>
                  </a:lnTo>
                  <a:lnTo>
                    <a:pt x="21600" y="13892"/>
                  </a:lnTo>
                  <a:lnTo>
                    <a:pt x="20861" y="7846"/>
                  </a:lnTo>
                  <a:lnTo>
                    <a:pt x="18656" y="2110"/>
                  </a:lnTo>
                  <a:lnTo>
                    <a:pt x="1695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" name="Google Shape;137;p8"/>
          <p:cNvGrpSpPr/>
          <p:nvPr/>
        </p:nvGrpSpPr>
        <p:grpSpPr>
          <a:xfrm>
            <a:off x="344500" y="5962936"/>
            <a:ext cx="265686" cy="437865"/>
            <a:chOff x="0" y="0"/>
            <a:chExt cx="265684" cy="437864"/>
          </a:xfrm>
        </p:grpSpPr>
        <p:sp>
          <p:nvSpPr>
            <p:cNvPr id="138" name="Google Shape;138;p8"/>
            <p:cNvSpPr/>
            <p:nvPr/>
          </p:nvSpPr>
          <p:spPr>
            <a:xfrm>
              <a:off x="0" y="0"/>
              <a:ext cx="232729" cy="43786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03" y="0"/>
                  </a:moveTo>
                  <a:lnTo>
                    <a:pt x="1242" y="171"/>
                  </a:lnTo>
                  <a:lnTo>
                    <a:pt x="0" y="665"/>
                  </a:lnTo>
                  <a:lnTo>
                    <a:pt x="14285" y="13844"/>
                  </a:lnTo>
                  <a:lnTo>
                    <a:pt x="11808" y="14052"/>
                  </a:lnTo>
                  <a:lnTo>
                    <a:pt x="11053" y="14124"/>
                  </a:lnTo>
                  <a:lnTo>
                    <a:pt x="8016" y="14758"/>
                  </a:lnTo>
                  <a:lnTo>
                    <a:pt x="5929" y="15883"/>
                  </a:lnTo>
                  <a:lnTo>
                    <a:pt x="4934" y="17374"/>
                  </a:lnTo>
                  <a:lnTo>
                    <a:pt x="5170" y="19105"/>
                  </a:lnTo>
                  <a:lnTo>
                    <a:pt x="6531" y="20421"/>
                  </a:lnTo>
                  <a:lnTo>
                    <a:pt x="8925" y="21390"/>
                  </a:lnTo>
                  <a:lnTo>
                    <a:pt x="10673" y="21600"/>
                  </a:lnTo>
                  <a:lnTo>
                    <a:pt x="12785" y="21600"/>
                  </a:lnTo>
                  <a:lnTo>
                    <a:pt x="16860" y="20457"/>
                  </a:lnTo>
                  <a:lnTo>
                    <a:pt x="19460" y="18530"/>
                  </a:lnTo>
                  <a:lnTo>
                    <a:pt x="20460" y="16417"/>
                  </a:lnTo>
                  <a:lnTo>
                    <a:pt x="20081" y="15556"/>
                  </a:lnTo>
                  <a:lnTo>
                    <a:pt x="19341" y="14751"/>
                  </a:lnTo>
                  <a:lnTo>
                    <a:pt x="15998" y="11813"/>
                  </a:lnTo>
                  <a:lnTo>
                    <a:pt x="8453" y="5124"/>
                  </a:lnTo>
                  <a:lnTo>
                    <a:pt x="8246" y="4889"/>
                  </a:lnTo>
                  <a:lnTo>
                    <a:pt x="7964" y="4603"/>
                  </a:lnTo>
                  <a:lnTo>
                    <a:pt x="9719" y="4509"/>
                  </a:lnTo>
                  <a:lnTo>
                    <a:pt x="21600" y="4509"/>
                  </a:lnTo>
                  <a:lnTo>
                    <a:pt x="21310" y="4297"/>
                  </a:lnTo>
                  <a:lnTo>
                    <a:pt x="18330" y="3130"/>
                  </a:lnTo>
                  <a:lnTo>
                    <a:pt x="10386" y="1575"/>
                  </a:lnTo>
                  <a:lnTo>
                    <a:pt x="8341" y="1221"/>
                  </a:lnTo>
                  <a:lnTo>
                    <a:pt x="6315" y="846"/>
                  </a:lnTo>
                  <a:lnTo>
                    <a:pt x="4334" y="417"/>
                  </a:lnTo>
                  <a:lnTo>
                    <a:pt x="2997" y="100"/>
                  </a:lnTo>
                  <a:lnTo>
                    <a:pt x="2103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8"/>
            <p:cNvSpPr/>
            <p:nvPr/>
          </p:nvSpPr>
          <p:spPr>
            <a:xfrm>
              <a:off x="104714" y="91410"/>
              <a:ext cx="160970" cy="1378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178" y="0"/>
                  </a:moveTo>
                  <a:lnTo>
                    <a:pt x="0" y="0"/>
                  </a:lnTo>
                  <a:lnTo>
                    <a:pt x="2415" y="114"/>
                  </a:lnTo>
                  <a:lnTo>
                    <a:pt x="4730" y="603"/>
                  </a:lnTo>
                  <a:lnTo>
                    <a:pt x="12109" y="4689"/>
                  </a:lnTo>
                  <a:lnTo>
                    <a:pt x="15912" y="9191"/>
                  </a:lnTo>
                  <a:lnTo>
                    <a:pt x="18456" y="14856"/>
                  </a:lnTo>
                  <a:lnTo>
                    <a:pt x="19819" y="21600"/>
                  </a:lnTo>
                  <a:lnTo>
                    <a:pt x="20971" y="21343"/>
                  </a:lnTo>
                  <a:lnTo>
                    <a:pt x="21152" y="19929"/>
                  </a:lnTo>
                  <a:lnTo>
                    <a:pt x="21344" y="18514"/>
                  </a:lnTo>
                  <a:lnTo>
                    <a:pt x="21507" y="17099"/>
                  </a:lnTo>
                  <a:lnTo>
                    <a:pt x="21600" y="15680"/>
                  </a:lnTo>
                  <a:lnTo>
                    <a:pt x="21233" y="9461"/>
                  </a:lnTo>
                  <a:lnTo>
                    <a:pt x="19653" y="3976"/>
                  </a:lnTo>
                  <a:lnTo>
                    <a:pt x="1717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" name="Google Shape;140;p8"/>
          <p:cNvGrpSpPr/>
          <p:nvPr/>
        </p:nvGrpSpPr>
        <p:grpSpPr>
          <a:xfrm>
            <a:off x="2444656" y="43243"/>
            <a:ext cx="265838" cy="441007"/>
            <a:chOff x="0" y="0"/>
            <a:chExt cx="265837" cy="441005"/>
          </a:xfrm>
        </p:grpSpPr>
        <p:sp>
          <p:nvSpPr>
            <p:cNvPr id="141" name="Google Shape;141;p8"/>
            <p:cNvSpPr/>
            <p:nvPr/>
          </p:nvSpPr>
          <p:spPr>
            <a:xfrm>
              <a:off x="0" y="0"/>
              <a:ext cx="230968" cy="44100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77" y="0"/>
                  </a:moveTo>
                  <a:lnTo>
                    <a:pt x="1207" y="173"/>
                  </a:lnTo>
                  <a:lnTo>
                    <a:pt x="0" y="666"/>
                  </a:lnTo>
                  <a:lnTo>
                    <a:pt x="14388" y="13746"/>
                  </a:lnTo>
                  <a:lnTo>
                    <a:pt x="11854" y="13953"/>
                  </a:lnTo>
                  <a:lnTo>
                    <a:pt x="6820" y="15168"/>
                  </a:lnTo>
                  <a:lnTo>
                    <a:pt x="4956" y="17439"/>
                  </a:lnTo>
                  <a:lnTo>
                    <a:pt x="4999" y="18532"/>
                  </a:lnTo>
                  <a:lnTo>
                    <a:pt x="6663" y="20349"/>
                  </a:lnTo>
                  <a:lnTo>
                    <a:pt x="10130" y="21475"/>
                  </a:lnTo>
                  <a:lnTo>
                    <a:pt x="11932" y="21600"/>
                  </a:lnTo>
                  <a:lnTo>
                    <a:pt x="13725" y="21420"/>
                  </a:lnTo>
                  <a:lnTo>
                    <a:pt x="17114" y="20257"/>
                  </a:lnTo>
                  <a:lnTo>
                    <a:pt x="19449" y="18580"/>
                  </a:lnTo>
                  <a:lnTo>
                    <a:pt x="20533" y="16091"/>
                  </a:lnTo>
                  <a:lnTo>
                    <a:pt x="20204" y="15376"/>
                  </a:lnTo>
                  <a:lnTo>
                    <a:pt x="19533" y="14669"/>
                  </a:lnTo>
                  <a:lnTo>
                    <a:pt x="17565" y="13006"/>
                  </a:lnTo>
                  <a:lnTo>
                    <a:pt x="15621" y="11336"/>
                  </a:lnTo>
                  <a:lnTo>
                    <a:pt x="11765" y="7984"/>
                  </a:lnTo>
                  <a:lnTo>
                    <a:pt x="10822" y="7156"/>
                  </a:lnTo>
                  <a:lnTo>
                    <a:pt x="7926" y="4566"/>
                  </a:lnTo>
                  <a:lnTo>
                    <a:pt x="8705" y="4528"/>
                  </a:lnTo>
                  <a:lnTo>
                    <a:pt x="9256" y="4479"/>
                  </a:lnTo>
                  <a:lnTo>
                    <a:pt x="21600" y="4476"/>
                  </a:lnTo>
                  <a:lnTo>
                    <a:pt x="19380" y="3419"/>
                  </a:lnTo>
                  <a:lnTo>
                    <a:pt x="17750" y="2961"/>
                  </a:lnTo>
                  <a:lnTo>
                    <a:pt x="16020" y="2587"/>
                  </a:lnTo>
                  <a:lnTo>
                    <a:pt x="10423" y="1552"/>
                  </a:lnTo>
                  <a:lnTo>
                    <a:pt x="8364" y="1198"/>
                  </a:lnTo>
                  <a:lnTo>
                    <a:pt x="6321" y="827"/>
                  </a:lnTo>
                  <a:lnTo>
                    <a:pt x="4326" y="402"/>
                  </a:lnTo>
                  <a:lnTo>
                    <a:pt x="2990" y="94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104863" y="91386"/>
              <a:ext cx="160974" cy="1365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921" y="0"/>
                  </a:moveTo>
                  <a:lnTo>
                    <a:pt x="0" y="0"/>
                  </a:lnTo>
                  <a:lnTo>
                    <a:pt x="6723" y="1314"/>
                  </a:lnTo>
                  <a:lnTo>
                    <a:pt x="12449" y="5118"/>
                  </a:lnTo>
                  <a:lnTo>
                    <a:pt x="16747" y="10987"/>
                  </a:lnTo>
                  <a:lnTo>
                    <a:pt x="19180" y="18493"/>
                  </a:lnTo>
                  <a:lnTo>
                    <a:pt x="19358" y="19554"/>
                  </a:lnTo>
                  <a:lnTo>
                    <a:pt x="19756" y="20565"/>
                  </a:lnTo>
                  <a:lnTo>
                    <a:pt x="20053" y="21600"/>
                  </a:lnTo>
                  <a:lnTo>
                    <a:pt x="20850" y="20949"/>
                  </a:lnTo>
                  <a:lnTo>
                    <a:pt x="21215" y="20416"/>
                  </a:lnTo>
                  <a:lnTo>
                    <a:pt x="21285" y="19833"/>
                  </a:lnTo>
                  <a:lnTo>
                    <a:pt x="21600" y="13556"/>
                  </a:lnTo>
                  <a:lnTo>
                    <a:pt x="20756" y="7278"/>
                  </a:lnTo>
                  <a:lnTo>
                    <a:pt x="18289" y="1466"/>
                  </a:lnTo>
                  <a:lnTo>
                    <a:pt x="1692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3" name="Google Shape;143;p8"/>
          <p:cNvGrpSpPr/>
          <p:nvPr/>
        </p:nvGrpSpPr>
        <p:grpSpPr>
          <a:xfrm>
            <a:off x="3082526" y="4080459"/>
            <a:ext cx="308656" cy="440816"/>
            <a:chOff x="0" y="0"/>
            <a:chExt cx="308655" cy="440815"/>
          </a:xfrm>
        </p:grpSpPr>
        <p:sp>
          <p:nvSpPr>
            <p:cNvPr id="144" name="Google Shape;144;p8"/>
            <p:cNvSpPr/>
            <p:nvPr/>
          </p:nvSpPr>
          <p:spPr>
            <a:xfrm>
              <a:off x="0" y="290406"/>
              <a:ext cx="178155" cy="15040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959" y="0"/>
                  </a:moveTo>
                  <a:lnTo>
                    <a:pt x="4139" y="1829"/>
                  </a:lnTo>
                  <a:lnTo>
                    <a:pt x="648" y="7096"/>
                  </a:lnTo>
                  <a:lnTo>
                    <a:pt x="0" y="10247"/>
                  </a:lnTo>
                  <a:lnTo>
                    <a:pt x="185" y="13459"/>
                  </a:lnTo>
                  <a:lnTo>
                    <a:pt x="1205" y="16608"/>
                  </a:lnTo>
                  <a:lnTo>
                    <a:pt x="2831" y="19181"/>
                  </a:lnTo>
                  <a:lnTo>
                    <a:pt x="4902" y="20834"/>
                  </a:lnTo>
                  <a:lnTo>
                    <a:pt x="7482" y="21600"/>
                  </a:lnTo>
                  <a:lnTo>
                    <a:pt x="10635" y="21513"/>
                  </a:lnTo>
                  <a:lnTo>
                    <a:pt x="15244" y="19958"/>
                  </a:lnTo>
                  <a:lnTo>
                    <a:pt x="18691" y="16903"/>
                  </a:lnTo>
                  <a:lnTo>
                    <a:pt x="20852" y="12513"/>
                  </a:lnTo>
                  <a:lnTo>
                    <a:pt x="21600" y="6956"/>
                  </a:lnTo>
                  <a:lnTo>
                    <a:pt x="21600" y="2650"/>
                  </a:lnTo>
                  <a:lnTo>
                    <a:pt x="17136" y="2650"/>
                  </a:lnTo>
                  <a:lnTo>
                    <a:pt x="15700" y="2006"/>
                  </a:lnTo>
                  <a:lnTo>
                    <a:pt x="14340" y="1377"/>
                  </a:lnTo>
                  <a:lnTo>
                    <a:pt x="13018" y="815"/>
                  </a:lnTo>
                  <a:lnTo>
                    <a:pt x="11699" y="372"/>
                  </a:lnTo>
                  <a:lnTo>
                    <a:pt x="895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178153" y="114628"/>
              <a:ext cx="130502" cy="2030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084" y="0"/>
                  </a:moveTo>
                  <a:lnTo>
                    <a:pt x="0" y="0"/>
                  </a:lnTo>
                  <a:lnTo>
                    <a:pt x="742" y="108"/>
                  </a:lnTo>
                  <a:lnTo>
                    <a:pt x="988" y="116"/>
                  </a:lnTo>
                  <a:lnTo>
                    <a:pt x="1194" y="178"/>
                  </a:lnTo>
                  <a:lnTo>
                    <a:pt x="7204" y="2744"/>
                  </a:lnTo>
                  <a:lnTo>
                    <a:pt x="11616" y="6235"/>
                  </a:lnTo>
                  <a:lnTo>
                    <a:pt x="14245" y="10360"/>
                  </a:lnTo>
                  <a:lnTo>
                    <a:pt x="14910" y="14830"/>
                  </a:lnTo>
                  <a:lnTo>
                    <a:pt x="13428" y="19356"/>
                  </a:lnTo>
                  <a:lnTo>
                    <a:pt x="13047" y="20003"/>
                  </a:lnTo>
                  <a:lnTo>
                    <a:pt x="12839" y="20692"/>
                  </a:lnTo>
                  <a:lnTo>
                    <a:pt x="12551" y="21362"/>
                  </a:lnTo>
                  <a:lnTo>
                    <a:pt x="13161" y="21600"/>
                  </a:lnTo>
                  <a:lnTo>
                    <a:pt x="13714" y="21420"/>
                  </a:lnTo>
                  <a:lnTo>
                    <a:pt x="14424" y="21328"/>
                  </a:lnTo>
                  <a:lnTo>
                    <a:pt x="14792" y="21049"/>
                  </a:lnTo>
                  <a:lnTo>
                    <a:pt x="18101" y="18121"/>
                  </a:lnTo>
                  <a:lnTo>
                    <a:pt x="20442" y="14988"/>
                  </a:lnTo>
                  <a:lnTo>
                    <a:pt x="21600" y="11612"/>
                  </a:lnTo>
                  <a:lnTo>
                    <a:pt x="21359" y="7954"/>
                  </a:lnTo>
                  <a:lnTo>
                    <a:pt x="20071" y="5082"/>
                  </a:lnTo>
                  <a:lnTo>
                    <a:pt x="17974" y="2510"/>
                  </a:lnTo>
                  <a:lnTo>
                    <a:pt x="15288" y="150"/>
                  </a:lnTo>
                  <a:lnTo>
                    <a:pt x="15084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8"/>
            <p:cNvSpPr/>
            <p:nvPr/>
          </p:nvSpPr>
          <p:spPr>
            <a:xfrm>
              <a:off x="141336" y="0"/>
              <a:ext cx="127951" cy="3088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5" y="0"/>
                  </a:moveTo>
                  <a:lnTo>
                    <a:pt x="1201" y="164"/>
                  </a:lnTo>
                  <a:lnTo>
                    <a:pt x="0" y="21600"/>
                  </a:lnTo>
                  <a:lnTo>
                    <a:pt x="6215" y="21600"/>
                  </a:lnTo>
                  <a:lnTo>
                    <a:pt x="6215" y="8016"/>
                  </a:lnTo>
                  <a:lnTo>
                    <a:pt x="21600" y="8016"/>
                  </a:lnTo>
                  <a:lnTo>
                    <a:pt x="18693" y="6645"/>
                  </a:lnTo>
                  <a:lnTo>
                    <a:pt x="15939" y="5387"/>
                  </a:lnTo>
                  <a:lnTo>
                    <a:pt x="13258" y="4098"/>
                  </a:lnTo>
                  <a:lnTo>
                    <a:pt x="10689" y="2774"/>
                  </a:lnTo>
                  <a:lnTo>
                    <a:pt x="8269" y="1408"/>
                  </a:lnTo>
                  <a:lnTo>
                    <a:pt x="6806" y="560"/>
                  </a:lnTo>
                  <a:lnTo>
                    <a:pt x="5569" y="111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7" name="Google Shape;147;p8"/>
          <p:cNvGrpSpPr/>
          <p:nvPr/>
        </p:nvGrpSpPr>
        <p:grpSpPr>
          <a:xfrm>
            <a:off x="2386725" y="1781307"/>
            <a:ext cx="308041" cy="441141"/>
            <a:chOff x="0" y="0"/>
            <a:chExt cx="308039" cy="441140"/>
          </a:xfrm>
        </p:grpSpPr>
        <p:sp>
          <p:nvSpPr>
            <p:cNvPr id="148" name="Google Shape;148;p8"/>
            <p:cNvSpPr/>
            <p:nvPr/>
          </p:nvSpPr>
          <p:spPr>
            <a:xfrm>
              <a:off x="0" y="290763"/>
              <a:ext cx="177133" cy="15037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878" y="0"/>
                  </a:moveTo>
                  <a:lnTo>
                    <a:pt x="5129" y="1108"/>
                  </a:lnTo>
                  <a:lnTo>
                    <a:pt x="2146" y="3962"/>
                  </a:lnTo>
                  <a:lnTo>
                    <a:pt x="216" y="8391"/>
                  </a:lnTo>
                  <a:lnTo>
                    <a:pt x="0" y="12911"/>
                  </a:lnTo>
                  <a:lnTo>
                    <a:pt x="1360" y="17087"/>
                  </a:lnTo>
                  <a:lnTo>
                    <a:pt x="3916" y="20218"/>
                  </a:lnTo>
                  <a:lnTo>
                    <a:pt x="7292" y="21600"/>
                  </a:lnTo>
                  <a:lnTo>
                    <a:pt x="10603" y="21470"/>
                  </a:lnTo>
                  <a:lnTo>
                    <a:pt x="16511" y="18919"/>
                  </a:lnTo>
                  <a:lnTo>
                    <a:pt x="20223" y="15055"/>
                  </a:lnTo>
                  <a:lnTo>
                    <a:pt x="21600" y="9750"/>
                  </a:lnTo>
                  <a:lnTo>
                    <a:pt x="21591" y="2728"/>
                  </a:lnTo>
                  <a:lnTo>
                    <a:pt x="17155" y="2728"/>
                  </a:lnTo>
                  <a:lnTo>
                    <a:pt x="14059" y="1230"/>
                  </a:lnTo>
                  <a:lnTo>
                    <a:pt x="13107" y="809"/>
                  </a:lnTo>
                  <a:lnTo>
                    <a:pt x="887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9685" y="115460"/>
              <a:ext cx="128354" cy="2014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022" y="0"/>
                  </a:moveTo>
                  <a:lnTo>
                    <a:pt x="0" y="0"/>
                  </a:lnTo>
                  <a:lnTo>
                    <a:pt x="6241" y="2328"/>
                  </a:lnTo>
                  <a:lnTo>
                    <a:pt x="10951" y="5761"/>
                  </a:lnTo>
                  <a:lnTo>
                    <a:pt x="13890" y="9939"/>
                  </a:lnTo>
                  <a:lnTo>
                    <a:pt x="14815" y="14498"/>
                  </a:lnTo>
                  <a:lnTo>
                    <a:pt x="13486" y="19076"/>
                  </a:lnTo>
                  <a:lnTo>
                    <a:pt x="13050" y="19844"/>
                  </a:lnTo>
                  <a:lnTo>
                    <a:pt x="12813" y="20657"/>
                  </a:lnTo>
                  <a:lnTo>
                    <a:pt x="12441" y="21551"/>
                  </a:lnTo>
                  <a:lnTo>
                    <a:pt x="13204" y="21551"/>
                  </a:lnTo>
                  <a:lnTo>
                    <a:pt x="13490" y="21600"/>
                  </a:lnTo>
                  <a:lnTo>
                    <a:pt x="18174" y="18071"/>
                  </a:lnTo>
                  <a:lnTo>
                    <a:pt x="21600" y="11325"/>
                  </a:lnTo>
                  <a:lnTo>
                    <a:pt x="21210" y="7556"/>
                  </a:lnTo>
                  <a:lnTo>
                    <a:pt x="19971" y="4957"/>
                  </a:lnTo>
                  <a:lnTo>
                    <a:pt x="18044" y="2606"/>
                  </a:lnTo>
                  <a:lnTo>
                    <a:pt x="15605" y="434"/>
                  </a:lnTo>
                  <a:lnTo>
                    <a:pt x="1502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140683" y="0"/>
              <a:ext cx="128268" cy="3097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98" y="0"/>
                  </a:moveTo>
                  <a:lnTo>
                    <a:pt x="1196" y="132"/>
                  </a:lnTo>
                  <a:lnTo>
                    <a:pt x="0" y="21600"/>
                  </a:lnTo>
                  <a:lnTo>
                    <a:pt x="6125" y="21600"/>
                  </a:lnTo>
                  <a:lnTo>
                    <a:pt x="6135" y="19802"/>
                  </a:lnTo>
                  <a:lnTo>
                    <a:pt x="6154" y="17479"/>
                  </a:lnTo>
                  <a:lnTo>
                    <a:pt x="6266" y="10139"/>
                  </a:lnTo>
                  <a:lnTo>
                    <a:pt x="6477" y="8582"/>
                  </a:lnTo>
                  <a:lnTo>
                    <a:pt x="6568" y="8051"/>
                  </a:lnTo>
                  <a:lnTo>
                    <a:pt x="21600" y="8051"/>
                  </a:lnTo>
                  <a:lnTo>
                    <a:pt x="19411" y="6993"/>
                  </a:lnTo>
                  <a:lnTo>
                    <a:pt x="16469" y="5631"/>
                  </a:lnTo>
                  <a:lnTo>
                    <a:pt x="13586" y="4246"/>
                  </a:lnTo>
                  <a:lnTo>
                    <a:pt x="10807" y="2828"/>
                  </a:lnTo>
                  <a:lnTo>
                    <a:pt x="8176" y="1367"/>
                  </a:lnTo>
                  <a:lnTo>
                    <a:pt x="6766" y="565"/>
                  </a:lnTo>
                  <a:lnTo>
                    <a:pt x="5547" y="127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1" name="Google Shape;151;p8"/>
          <p:cNvSpPr/>
          <p:nvPr/>
        </p:nvSpPr>
        <p:spPr>
          <a:xfrm>
            <a:off x="215745" y="40713"/>
            <a:ext cx="113283" cy="1754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8547" y="0"/>
                </a:moveTo>
                <a:lnTo>
                  <a:pt x="6747" y="398"/>
                </a:lnTo>
                <a:lnTo>
                  <a:pt x="4848" y="1482"/>
                </a:lnTo>
                <a:lnTo>
                  <a:pt x="1518" y="5237"/>
                </a:lnTo>
                <a:lnTo>
                  <a:pt x="0" y="9940"/>
                </a:lnTo>
                <a:lnTo>
                  <a:pt x="395" y="14737"/>
                </a:lnTo>
                <a:lnTo>
                  <a:pt x="4678" y="20183"/>
                </a:lnTo>
                <a:lnTo>
                  <a:pt x="12284" y="21600"/>
                </a:lnTo>
                <a:lnTo>
                  <a:pt x="14793" y="21222"/>
                </a:lnTo>
                <a:lnTo>
                  <a:pt x="20263" y="16653"/>
                </a:lnTo>
                <a:lnTo>
                  <a:pt x="21162" y="14113"/>
                </a:lnTo>
                <a:lnTo>
                  <a:pt x="21600" y="12841"/>
                </a:lnTo>
                <a:lnTo>
                  <a:pt x="19007" y="6359"/>
                </a:lnTo>
                <a:lnTo>
                  <a:pt x="12492" y="1250"/>
                </a:lnTo>
                <a:lnTo>
                  <a:pt x="10409" y="285"/>
                </a:lnTo>
                <a:lnTo>
                  <a:pt x="8547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8"/>
          <p:cNvSpPr/>
          <p:nvPr/>
        </p:nvSpPr>
        <p:spPr>
          <a:xfrm>
            <a:off x="2682494" y="5121209"/>
            <a:ext cx="114736" cy="17547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8750" y="0"/>
                </a:moveTo>
                <a:lnTo>
                  <a:pt x="2769" y="4141"/>
                </a:lnTo>
                <a:lnTo>
                  <a:pt x="528" y="8779"/>
                </a:lnTo>
                <a:lnTo>
                  <a:pt x="0" y="11280"/>
                </a:lnTo>
                <a:lnTo>
                  <a:pt x="545" y="12867"/>
                </a:lnTo>
                <a:lnTo>
                  <a:pt x="1066" y="14460"/>
                </a:lnTo>
                <a:lnTo>
                  <a:pt x="4047" y="19407"/>
                </a:lnTo>
                <a:lnTo>
                  <a:pt x="12119" y="21600"/>
                </a:lnTo>
                <a:lnTo>
                  <a:pt x="15038" y="21192"/>
                </a:lnTo>
                <a:lnTo>
                  <a:pt x="17431" y="20263"/>
                </a:lnTo>
                <a:lnTo>
                  <a:pt x="19285" y="18802"/>
                </a:lnTo>
                <a:lnTo>
                  <a:pt x="20586" y="16801"/>
                </a:lnTo>
                <a:lnTo>
                  <a:pt x="21600" y="12408"/>
                </a:lnTo>
                <a:lnTo>
                  <a:pt x="20637" y="8405"/>
                </a:lnTo>
                <a:lnTo>
                  <a:pt x="17847" y="4763"/>
                </a:lnTo>
                <a:lnTo>
                  <a:pt x="13379" y="1453"/>
                </a:lnTo>
                <a:lnTo>
                  <a:pt x="10940" y="305"/>
                </a:lnTo>
                <a:lnTo>
                  <a:pt x="8750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8"/>
          <p:cNvSpPr/>
          <p:nvPr/>
        </p:nvSpPr>
        <p:spPr>
          <a:xfrm>
            <a:off x="2296748" y="665884"/>
            <a:ext cx="122149" cy="15863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837" y="0"/>
                </a:moveTo>
                <a:lnTo>
                  <a:pt x="382" y="5251"/>
                </a:lnTo>
                <a:lnTo>
                  <a:pt x="195" y="6534"/>
                </a:lnTo>
                <a:lnTo>
                  <a:pt x="0" y="7817"/>
                </a:lnTo>
                <a:lnTo>
                  <a:pt x="2992" y="15768"/>
                </a:lnTo>
                <a:lnTo>
                  <a:pt x="10730" y="20860"/>
                </a:lnTo>
                <a:lnTo>
                  <a:pt x="14832" y="21600"/>
                </a:lnTo>
                <a:lnTo>
                  <a:pt x="18140" y="21042"/>
                </a:lnTo>
                <a:lnTo>
                  <a:pt x="20461" y="19234"/>
                </a:lnTo>
                <a:lnTo>
                  <a:pt x="21600" y="16226"/>
                </a:lnTo>
                <a:lnTo>
                  <a:pt x="20972" y="10119"/>
                </a:lnTo>
                <a:lnTo>
                  <a:pt x="17658" y="5437"/>
                </a:lnTo>
                <a:lnTo>
                  <a:pt x="12281" y="2107"/>
                </a:lnTo>
                <a:lnTo>
                  <a:pt x="5462" y="57"/>
                </a:lnTo>
                <a:lnTo>
                  <a:pt x="3837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8"/>
          <p:cNvSpPr/>
          <p:nvPr/>
        </p:nvSpPr>
        <p:spPr>
          <a:xfrm>
            <a:off x="87742" y="98507"/>
            <a:ext cx="121603" cy="1581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5403" y="0"/>
                </a:moveTo>
                <a:lnTo>
                  <a:pt x="620" y="3833"/>
                </a:lnTo>
                <a:lnTo>
                  <a:pt x="203" y="6403"/>
                </a:lnTo>
                <a:lnTo>
                  <a:pt x="0" y="7689"/>
                </a:lnTo>
                <a:lnTo>
                  <a:pt x="3462" y="16305"/>
                </a:lnTo>
                <a:lnTo>
                  <a:pt x="12139" y="21251"/>
                </a:lnTo>
                <a:lnTo>
                  <a:pt x="15682" y="21600"/>
                </a:lnTo>
                <a:lnTo>
                  <a:pt x="18434" y="20978"/>
                </a:lnTo>
                <a:lnTo>
                  <a:pt x="20405" y="19382"/>
                </a:lnTo>
                <a:lnTo>
                  <a:pt x="21600" y="16807"/>
                </a:lnTo>
                <a:lnTo>
                  <a:pt x="21310" y="11109"/>
                </a:lnTo>
                <a:lnTo>
                  <a:pt x="17984" y="5855"/>
                </a:lnTo>
                <a:lnTo>
                  <a:pt x="12417" y="1876"/>
                </a:lnTo>
                <a:lnTo>
                  <a:pt x="5403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8"/>
          <p:cNvSpPr/>
          <p:nvPr/>
        </p:nvSpPr>
        <p:spPr>
          <a:xfrm>
            <a:off x="2558112" y="5178345"/>
            <a:ext cx="122251" cy="15816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154" y="0"/>
                </a:moveTo>
                <a:lnTo>
                  <a:pt x="292" y="4951"/>
                </a:lnTo>
                <a:lnTo>
                  <a:pt x="0" y="7117"/>
                </a:lnTo>
                <a:lnTo>
                  <a:pt x="342" y="11223"/>
                </a:lnTo>
                <a:lnTo>
                  <a:pt x="1959" y="14829"/>
                </a:lnTo>
                <a:lnTo>
                  <a:pt x="4869" y="17875"/>
                </a:lnTo>
                <a:lnTo>
                  <a:pt x="9095" y="20299"/>
                </a:lnTo>
                <a:lnTo>
                  <a:pt x="13838" y="21600"/>
                </a:lnTo>
                <a:lnTo>
                  <a:pt x="17840" y="21183"/>
                </a:lnTo>
                <a:lnTo>
                  <a:pt x="20596" y="18922"/>
                </a:lnTo>
                <a:lnTo>
                  <a:pt x="21600" y="14688"/>
                </a:lnTo>
                <a:lnTo>
                  <a:pt x="20438" y="9352"/>
                </a:lnTo>
                <a:lnTo>
                  <a:pt x="17285" y="5258"/>
                </a:lnTo>
                <a:lnTo>
                  <a:pt x="12416" y="2258"/>
                </a:lnTo>
                <a:lnTo>
                  <a:pt x="6106" y="202"/>
                </a:lnTo>
                <a:lnTo>
                  <a:pt x="4154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8"/>
          <p:cNvSpPr/>
          <p:nvPr/>
        </p:nvSpPr>
        <p:spPr>
          <a:xfrm>
            <a:off x="2506078" y="5328568"/>
            <a:ext cx="132724" cy="130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6665" y="0"/>
                </a:moveTo>
                <a:lnTo>
                  <a:pt x="3393" y="452"/>
                </a:lnTo>
                <a:lnTo>
                  <a:pt x="1151" y="1860"/>
                </a:lnTo>
                <a:lnTo>
                  <a:pt x="0" y="4155"/>
                </a:lnTo>
                <a:lnTo>
                  <a:pt x="2" y="7272"/>
                </a:lnTo>
                <a:lnTo>
                  <a:pt x="5029" y="16638"/>
                </a:lnTo>
                <a:lnTo>
                  <a:pt x="14279" y="21523"/>
                </a:lnTo>
                <a:lnTo>
                  <a:pt x="15801" y="21600"/>
                </a:lnTo>
                <a:lnTo>
                  <a:pt x="17212" y="21332"/>
                </a:lnTo>
                <a:lnTo>
                  <a:pt x="21383" y="15154"/>
                </a:lnTo>
                <a:lnTo>
                  <a:pt x="21600" y="12834"/>
                </a:lnTo>
                <a:lnTo>
                  <a:pt x="21268" y="10399"/>
                </a:lnTo>
                <a:lnTo>
                  <a:pt x="19327" y="6399"/>
                </a:lnTo>
                <a:lnTo>
                  <a:pt x="15937" y="3109"/>
                </a:lnTo>
                <a:lnTo>
                  <a:pt x="11562" y="864"/>
                </a:lnTo>
                <a:lnTo>
                  <a:pt x="6665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8"/>
          <p:cNvSpPr/>
          <p:nvPr/>
        </p:nvSpPr>
        <p:spPr>
          <a:xfrm>
            <a:off x="36502" y="248772"/>
            <a:ext cx="132373" cy="12985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5875" y="0"/>
                </a:moveTo>
                <a:lnTo>
                  <a:pt x="2974" y="490"/>
                </a:lnTo>
                <a:lnTo>
                  <a:pt x="1020" y="1833"/>
                </a:lnTo>
                <a:lnTo>
                  <a:pt x="24" y="4013"/>
                </a:lnTo>
                <a:lnTo>
                  <a:pt x="0" y="7014"/>
                </a:lnTo>
                <a:lnTo>
                  <a:pt x="1337" y="11754"/>
                </a:lnTo>
                <a:lnTo>
                  <a:pt x="3801" y="15545"/>
                </a:lnTo>
                <a:lnTo>
                  <a:pt x="7224" y="18498"/>
                </a:lnTo>
                <a:lnTo>
                  <a:pt x="11439" y="20728"/>
                </a:lnTo>
                <a:lnTo>
                  <a:pt x="15082" y="21600"/>
                </a:lnTo>
                <a:lnTo>
                  <a:pt x="17994" y="20914"/>
                </a:lnTo>
                <a:lnTo>
                  <a:pt x="20114" y="18730"/>
                </a:lnTo>
                <a:lnTo>
                  <a:pt x="21382" y="15107"/>
                </a:lnTo>
                <a:lnTo>
                  <a:pt x="21523" y="14367"/>
                </a:lnTo>
                <a:lnTo>
                  <a:pt x="21532" y="13603"/>
                </a:lnTo>
                <a:lnTo>
                  <a:pt x="21600" y="12849"/>
                </a:lnTo>
                <a:lnTo>
                  <a:pt x="19256" y="6361"/>
                </a:lnTo>
                <a:lnTo>
                  <a:pt x="13369" y="1479"/>
                </a:lnTo>
                <a:lnTo>
                  <a:pt x="9796" y="330"/>
                </a:lnTo>
                <a:lnTo>
                  <a:pt x="5875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8"/>
          <p:cNvSpPr/>
          <p:nvPr/>
        </p:nvSpPr>
        <p:spPr>
          <a:xfrm>
            <a:off x="2245492" y="816236"/>
            <a:ext cx="132226" cy="12971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477" y="0"/>
                </a:moveTo>
                <a:lnTo>
                  <a:pt x="3623" y="408"/>
                </a:lnTo>
                <a:lnTo>
                  <a:pt x="1151" y="1864"/>
                </a:lnTo>
                <a:lnTo>
                  <a:pt x="0" y="4357"/>
                </a:lnTo>
                <a:lnTo>
                  <a:pt x="112" y="7880"/>
                </a:lnTo>
                <a:lnTo>
                  <a:pt x="5097" y="16749"/>
                </a:lnTo>
                <a:lnTo>
                  <a:pt x="13925" y="21489"/>
                </a:lnTo>
                <a:lnTo>
                  <a:pt x="15553" y="21600"/>
                </a:lnTo>
                <a:lnTo>
                  <a:pt x="17072" y="21376"/>
                </a:lnTo>
                <a:lnTo>
                  <a:pt x="18445" y="20694"/>
                </a:lnTo>
                <a:lnTo>
                  <a:pt x="19638" y="19431"/>
                </a:lnTo>
                <a:lnTo>
                  <a:pt x="21172" y="16162"/>
                </a:lnTo>
                <a:lnTo>
                  <a:pt x="21600" y="12646"/>
                </a:lnTo>
                <a:lnTo>
                  <a:pt x="20918" y="9179"/>
                </a:lnTo>
                <a:lnTo>
                  <a:pt x="16543" y="3501"/>
                </a:lnTo>
                <a:lnTo>
                  <a:pt x="10631" y="516"/>
                </a:lnTo>
                <a:lnTo>
                  <a:pt x="7477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9" name="Google Shape;159;p8"/>
          <p:cNvGrpSpPr/>
          <p:nvPr/>
        </p:nvGrpSpPr>
        <p:grpSpPr>
          <a:xfrm>
            <a:off x="2723263" y="3085259"/>
            <a:ext cx="285049" cy="261141"/>
            <a:chOff x="0" y="0"/>
            <a:chExt cx="285047" cy="261140"/>
          </a:xfrm>
        </p:grpSpPr>
        <p:sp>
          <p:nvSpPr>
            <p:cNvPr id="160" name="Google Shape;160;p8"/>
            <p:cNvSpPr/>
            <p:nvPr/>
          </p:nvSpPr>
          <p:spPr>
            <a:xfrm>
              <a:off x="0" y="0"/>
              <a:ext cx="285047" cy="2611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441" y="0"/>
                  </a:moveTo>
                  <a:lnTo>
                    <a:pt x="6975" y="343"/>
                  </a:lnTo>
                  <a:lnTo>
                    <a:pt x="4036" y="2439"/>
                  </a:lnTo>
                  <a:lnTo>
                    <a:pt x="2056" y="6096"/>
                  </a:lnTo>
                  <a:lnTo>
                    <a:pt x="829" y="10612"/>
                  </a:lnTo>
                  <a:lnTo>
                    <a:pt x="132" y="14490"/>
                  </a:lnTo>
                  <a:lnTo>
                    <a:pt x="0" y="16868"/>
                  </a:lnTo>
                  <a:lnTo>
                    <a:pt x="266" y="18855"/>
                  </a:lnTo>
                  <a:lnTo>
                    <a:pt x="1049" y="20290"/>
                  </a:lnTo>
                  <a:lnTo>
                    <a:pt x="2349" y="21197"/>
                  </a:lnTo>
                  <a:lnTo>
                    <a:pt x="4164" y="21600"/>
                  </a:lnTo>
                  <a:lnTo>
                    <a:pt x="5884" y="21525"/>
                  </a:lnTo>
                  <a:lnTo>
                    <a:pt x="7437" y="21029"/>
                  </a:lnTo>
                  <a:lnTo>
                    <a:pt x="8821" y="20117"/>
                  </a:lnTo>
                  <a:lnTo>
                    <a:pt x="10035" y="18795"/>
                  </a:lnTo>
                  <a:lnTo>
                    <a:pt x="11093" y="17618"/>
                  </a:lnTo>
                  <a:lnTo>
                    <a:pt x="12290" y="16793"/>
                  </a:lnTo>
                  <a:lnTo>
                    <a:pt x="13640" y="16347"/>
                  </a:lnTo>
                  <a:lnTo>
                    <a:pt x="15155" y="16311"/>
                  </a:lnTo>
                  <a:lnTo>
                    <a:pt x="15727" y="16277"/>
                  </a:lnTo>
                  <a:lnTo>
                    <a:pt x="16592" y="16277"/>
                  </a:lnTo>
                  <a:lnTo>
                    <a:pt x="16867" y="16193"/>
                  </a:lnTo>
                  <a:lnTo>
                    <a:pt x="19568" y="14964"/>
                  </a:lnTo>
                  <a:lnTo>
                    <a:pt x="21291" y="13142"/>
                  </a:lnTo>
                  <a:lnTo>
                    <a:pt x="21600" y="10727"/>
                  </a:lnTo>
                  <a:lnTo>
                    <a:pt x="20062" y="7717"/>
                  </a:lnTo>
                  <a:lnTo>
                    <a:pt x="18675" y="6045"/>
                  </a:lnTo>
                  <a:lnTo>
                    <a:pt x="17200" y="4448"/>
                  </a:lnTo>
                  <a:lnTo>
                    <a:pt x="15640" y="2956"/>
                  </a:lnTo>
                  <a:lnTo>
                    <a:pt x="14000" y="1600"/>
                  </a:lnTo>
                  <a:lnTo>
                    <a:pt x="1044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206903" y="190927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5014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2" name="Google Shape;162;p8"/>
          <p:cNvSpPr/>
          <p:nvPr/>
        </p:nvSpPr>
        <p:spPr>
          <a:xfrm>
            <a:off x="2593765" y="2880703"/>
            <a:ext cx="405979" cy="33747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8"/>
          <p:cNvSpPr/>
          <p:nvPr/>
        </p:nvSpPr>
        <p:spPr>
          <a:xfrm>
            <a:off x="332248" y="117931"/>
            <a:ext cx="108820" cy="146042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8"/>
          <p:cNvSpPr/>
          <p:nvPr/>
        </p:nvSpPr>
        <p:spPr>
          <a:xfrm>
            <a:off x="4371916" y="1045542"/>
            <a:ext cx="200083" cy="26228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3909" y="0"/>
                </a:moveTo>
                <a:lnTo>
                  <a:pt x="9553" y="497"/>
                </a:lnTo>
                <a:lnTo>
                  <a:pt x="5854" y="2313"/>
                </a:lnTo>
                <a:lnTo>
                  <a:pt x="3342" y="5300"/>
                </a:lnTo>
                <a:lnTo>
                  <a:pt x="1677" y="9289"/>
                </a:lnTo>
                <a:lnTo>
                  <a:pt x="364" y="13363"/>
                </a:lnTo>
                <a:lnTo>
                  <a:pt x="0" y="16265"/>
                </a:lnTo>
                <a:lnTo>
                  <a:pt x="4" y="16774"/>
                </a:lnTo>
                <a:lnTo>
                  <a:pt x="1133" y="20048"/>
                </a:lnTo>
                <a:lnTo>
                  <a:pt x="7137" y="21600"/>
                </a:lnTo>
                <a:lnTo>
                  <a:pt x="9768" y="21241"/>
                </a:lnTo>
                <a:lnTo>
                  <a:pt x="12137" y="20296"/>
                </a:lnTo>
                <a:lnTo>
                  <a:pt x="14237" y="18775"/>
                </a:lnTo>
                <a:lnTo>
                  <a:pt x="15754" y="17608"/>
                </a:lnTo>
                <a:lnTo>
                  <a:pt x="17456" y="16774"/>
                </a:lnTo>
                <a:lnTo>
                  <a:pt x="19374" y="16313"/>
                </a:lnTo>
                <a:lnTo>
                  <a:pt x="21538" y="16265"/>
                </a:lnTo>
                <a:lnTo>
                  <a:pt x="21600" y="16265"/>
                </a:lnTo>
                <a:lnTo>
                  <a:pt x="21600" y="2481"/>
                </a:lnTo>
                <a:lnTo>
                  <a:pt x="18394" y="970"/>
                </a:lnTo>
                <a:lnTo>
                  <a:pt x="13909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8"/>
          <p:cNvSpPr/>
          <p:nvPr/>
        </p:nvSpPr>
        <p:spPr>
          <a:xfrm>
            <a:off x="4241986" y="841534"/>
            <a:ext cx="330014" cy="337983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8"/>
          <p:cNvSpPr/>
          <p:nvPr/>
        </p:nvSpPr>
        <p:spPr>
          <a:xfrm>
            <a:off x="2541295" y="685408"/>
            <a:ext cx="108816" cy="14667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8"/>
          <p:cNvSpPr/>
          <p:nvPr/>
        </p:nvSpPr>
        <p:spPr>
          <a:xfrm>
            <a:off x="2804654" y="5196590"/>
            <a:ext cx="106430" cy="14834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8" name="Google Shape;168;p8"/>
          <p:cNvGrpSpPr/>
          <p:nvPr/>
        </p:nvGrpSpPr>
        <p:grpSpPr>
          <a:xfrm>
            <a:off x="1548673" y="140485"/>
            <a:ext cx="544160" cy="433517"/>
            <a:chOff x="0" y="0"/>
            <a:chExt cx="544159" cy="433516"/>
          </a:xfrm>
        </p:grpSpPr>
        <p:sp>
          <p:nvSpPr>
            <p:cNvPr id="169" name="Google Shape;169;p8"/>
            <p:cNvSpPr/>
            <p:nvPr/>
          </p:nvSpPr>
          <p:spPr>
            <a:xfrm>
              <a:off x="0" y="181639"/>
              <a:ext cx="535351" cy="25187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0" y="0"/>
                  </a:moveTo>
                  <a:lnTo>
                    <a:pt x="1737" y="866"/>
                  </a:lnTo>
                  <a:lnTo>
                    <a:pt x="111" y="5231"/>
                  </a:lnTo>
                  <a:lnTo>
                    <a:pt x="0" y="8010"/>
                  </a:lnTo>
                  <a:lnTo>
                    <a:pt x="413" y="10761"/>
                  </a:lnTo>
                  <a:lnTo>
                    <a:pt x="728" y="11757"/>
                  </a:lnTo>
                  <a:lnTo>
                    <a:pt x="1104" y="12606"/>
                  </a:lnTo>
                  <a:lnTo>
                    <a:pt x="1532" y="13304"/>
                  </a:lnTo>
                  <a:lnTo>
                    <a:pt x="2001" y="13847"/>
                  </a:lnTo>
                  <a:lnTo>
                    <a:pt x="2000" y="14877"/>
                  </a:lnTo>
                  <a:lnTo>
                    <a:pt x="3307" y="20103"/>
                  </a:lnTo>
                  <a:lnTo>
                    <a:pt x="5785" y="21600"/>
                  </a:lnTo>
                  <a:lnTo>
                    <a:pt x="7080" y="20721"/>
                  </a:lnTo>
                  <a:lnTo>
                    <a:pt x="7934" y="19289"/>
                  </a:lnTo>
                  <a:lnTo>
                    <a:pt x="8516" y="17430"/>
                  </a:lnTo>
                  <a:lnTo>
                    <a:pt x="8805" y="15305"/>
                  </a:lnTo>
                  <a:lnTo>
                    <a:pt x="8779" y="13074"/>
                  </a:lnTo>
                  <a:lnTo>
                    <a:pt x="16264" y="4207"/>
                  </a:lnTo>
                  <a:lnTo>
                    <a:pt x="20741" y="4207"/>
                  </a:lnTo>
                  <a:lnTo>
                    <a:pt x="21251" y="3280"/>
                  </a:lnTo>
                  <a:lnTo>
                    <a:pt x="21600" y="1817"/>
                  </a:lnTo>
                  <a:lnTo>
                    <a:pt x="5691" y="1817"/>
                  </a:lnTo>
                  <a:lnTo>
                    <a:pt x="4812" y="596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141055" y="0"/>
              <a:ext cx="403104" cy="2028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7" y="0"/>
                  </a:moveTo>
                  <a:lnTo>
                    <a:pt x="12198" y="1092"/>
                  </a:lnTo>
                  <a:lnTo>
                    <a:pt x="11063" y="2870"/>
                  </a:lnTo>
                  <a:lnTo>
                    <a:pt x="10290" y="5178"/>
                  </a:lnTo>
                  <a:lnTo>
                    <a:pt x="9907" y="7817"/>
                  </a:lnTo>
                  <a:lnTo>
                    <a:pt x="9941" y="10589"/>
                  </a:lnTo>
                  <a:lnTo>
                    <a:pt x="0" y="21600"/>
                  </a:lnTo>
                  <a:lnTo>
                    <a:pt x="21128" y="21600"/>
                  </a:lnTo>
                  <a:lnTo>
                    <a:pt x="21452" y="20328"/>
                  </a:lnTo>
                  <a:lnTo>
                    <a:pt x="21600" y="16877"/>
                  </a:lnTo>
                  <a:lnTo>
                    <a:pt x="21051" y="13459"/>
                  </a:lnTo>
                  <a:lnTo>
                    <a:pt x="20633" y="12224"/>
                  </a:lnTo>
                  <a:lnTo>
                    <a:pt x="20134" y="11170"/>
                  </a:lnTo>
                  <a:lnTo>
                    <a:pt x="19566" y="10302"/>
                  </a:lnTo>
                  <a:lnTo>
                    <a:pt x="18942" y="9628"/>
                  </a:lnTo>
                  <a:lnTo>
                    <a:pt x="18944" y="8349"/>
                  </a:lnTo>
                  <a:lnTo>
                    <a:pt x="17207" y="1859"/>
                  </a:lnTo>
                  <a:lnTo>
                    <a:pt x="15653" y="293"/>
                  </a:lnTo>
                  <a:lnTo>
                    <a:pt x="139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403107" y="230699"/>
              <a:ext cx="110946" cy="211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4243" y="14511"/>
                  </a:lnTo>
                  <a:lnTo>
                    <a:pt x="9078" y="21600"/>
                  </a:lnTo>
                  <a:lnTo>
                    <a:pt x="14144" y="20713"/>
                  </a:lnTo>
                  <a:lnTo>
                    <a:pt x="19078" y="11294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" name="Google Shape;172;p8"/>
          <p:cNvGrpSpPr/>
          <p:nvPr/>
        </p:nvGrpSpPr>
        <p:grpSpPr>
          <a:xfrm>
            <a:off x="984444" y="4218709"/>
            <a:ext cx="544160" cy="433518"/>
            <a:chOff x="0" y="0"/>
            <a:chExt cx="544159" cy="433517"/>
          </a:xfrm>
        </p:grpSpPr>
        <p:sp>
          <p:nvSpPr>
            <p:cNvPr id="173" name="Google Shape;173;p8"/>
            <p:cNvSpPr/>
            <p:nvPr/>
          </p:nvSpPr>
          <p:spPr>
            <a:xfrm>
              <a:off x="0" y="181634"/>
              <a:ext cx="535351" cy="2518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09" y="0"/>
                  </a:moveTo>
                  <a:lnTo>
                    <a:pt x="1737" y="866"/>
                  </a:lnTo>
                  <a:lnTo>
                    <a:pt x="111" y="5232"/>
                  </a:lnTo>
                  <a:lnTo>
                    <a:pt x="0" y="8010"/>
                  </a:lnTo>
                  <a:lnTo>
                    <a:pt x="413" y="10762"/>
                  </a:lnTo>
                  <a:lnTo>
                    <a:pt x="728" y="11757"/>
                  </a:lnTo>
                  <a:lnTo>
                    <a:pt x="1104" y="12606"/>
                  </a:lnTo>
                  <a:lnTo>
                    <a:pt x="1532" y="13304"/>
                  </a:lnTo>
                  <a:lnTo>
                    <a:pt x="2001" y="13847"/>
                  </a:lnTo>
                  <a:lnTo>
                    <a:pt x="2000" y="14877"/>
                  </a:lnTo>
                  <a:lnTo>
                    <a:pt x="3307" y="20103"/>
                  </a:lnTo>
                  <a:lnTo>
                    <a:pt x="5785" y="21600"/>
                  </a:lnTo>
                  <a:lnTo>
                    <a:pt x="7079" y="20721"/>
                  </a:lnTo>
                  <a:lnTo>
                    <a:pt x="7934" y="19289"/>
                  </a:lnTo>
                  <a:lnTo>
                    <a:pt x="8516" y="17430"/>
                  </a:lnTo>
                  <a:lnTo>
                    <a:pt x="8805" y="15305"/>
                  </a:lnTo>
                  <a:lnTo>
                    <a:pt x="8779" y="13074"/>
                  </a:lnTo>
                  <a:lnTo>
                    <a:pt x="16264" y="4206"/>
                  </a:lnTo>
                  <a:lnTo>
                    <a:pt x="20741" y="4206"/>
                  </a:lnTo>
                  <a:lnTo>
                    <a:pt x="21251" y="3280"/>
                  </a:lnTo>
                  <a:lnTo>
                    <a:pt x="21600" y="1817"/>
                  </a:lnTo>
                  <a:lnTo>
                    <a:pt x="5691" y="1817"/>
                  </a:lnTo>
                  <a:lnTo>
                    <a:pt x="4812" y="596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8"/>
            <p:cNvSpPr/>
            <p:nvPr/>
          </p:nvSpPr>
          <p:spPr>
            <a:xfrm>
              <a:off x="141055" y="0"/>
              <a:ext cx="403104" cy="2028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7" y="0"/>
                  </a:moveTo>
                  <a:lnTo>
                    <a:pt x="12198" y="1092"/>
                  </a:lnTo>
                  <a:lnTo>
                    <a:pt x="11063" y="2870"/>
                  </a:lnTo>
                  <a:lnTo>
                    <a:pt x="10290" y="5178"/>
                  </a:lnTo>
                  <a:lnTo>
                    <a:pt x="9906" y="7817"/>
                  </a:lnTo>
                  <a:lnTo>
                    <a:pt x="9940" y="10589"/>
                  </a:lnTo>
                  <a:lnTo>
                    <a:pt x="0" y="21600"/>
                  </a:lnTo>
                  <a:lnTo>
                    <a:pt x="21128" y="21600"/>
                  </a:lnTo>
                  <a:lnTo>
                    <a:pt x="21452" y="20328"/>
                  </a:lnTo>
                  <a:lnTo>
                    <a:pt x="21600" y="16877"/>
                  </a:lnTo>
                  <a:lnTo>
                    <a:pt x="21051" y="13459"/>
                  </a:lnTo>
                  <a:lnTo>
                    <a:pt x="20633" y="12224"/>
                  </a:lnTo>
                  <a:lnTo>
                    <a:pt x="20134" y="11170"/>
                  </a:lnTo>
                  <a:lnTo>
                    <a:pt x="19566" y="10302"/>
                  </a:lnTo>
                  <a:lnTo>
                    <a:pt x="18942" y="9628"/>
                  </a:lnTo>
                  <a:lnTo>
                    <a:pt x="18944" y="8349"/>
                  </a:lnTo>
                  <a:lnTo>
                    <a:pt x="17207" y="1859"/>
                  </a:lnTo>
                  <a:lnTo>
                    <a:pt x="15653" y="293"/>
                  </a:lnTo>
                  <a:lnTo>
                    <a:pt x="139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403107" y="230686"/>
              <a:ext cx="110961" cy="2119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4243" y="14511"/>
                  </a:lnTo>
                  <a:lnTo>
                    <a:pt x="9077" y="21600"/>
                  </a:lnTo>
                  <a:lnTo>
                    <a:pt x="14142" y="20713"/>
                  </a:lnTo>
                  <a:lnTo>
                    <a:pt x="19076" y="113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6" name="Google Shape;176;p8"/>
          <p:cNvGrpSpPr/>
          <p:nvPr/>
        </p:nvGrpSpPr>
        <p:grpSpPr>
          <a:xfrm>
            <a:off x="3482151" y="5860083"/>
            <a:ext cx="544157" cy="433513"/>
            <a:chOff x="0" y="0"/>
            <a:chExt cx="544156" cy="433512"/>
          </a:xfrm>
        </p:grpSpPr>
        <p:sp>
          <p:nvSpPr>
            <p:cNvPr id="177" name="Google Shape;177;p8"/>
            <p:cNvSpPr/>
            <p:nvPr/>
          </p:nvSpPr>
          <p:spPr>
            <a:xfrm>
              <a:off x="0" y="181639"/>
              <a:ext cx="535345" cy="25187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09" y="0"/>
                  </a:moveTo>
                  <a:lnTo>
                    <a:pt x="1737" y="866"/>
                  </a:lnTo>
                  <a:lnTo>
                    <a:pt x="111" y="5231"/>
                  </a:lnTo>
                  <a:lnTo>
                    <a:pt x="0" y="8010"/>
                  </a:lnTo>
                  <a:lnTo>
                    <a:pt x="413" y="10762"/>
                  </a:lnTo>
                  <a:lnTo>
                    <a:pt x="728" y="11757"/>
                  </a:lnTo>
                  <a:lnTo>
                    <a:pt x="1104" y="12606"/>
                  </a:lnTo>
                  <a:lnTo>
                    <a:pt x="1532" y="13304"/>
                  </a:lnTo>
                  <a:lnTo>
                    <a:pt x="2001" y="13847"/>
                  </a:lnTo>
                  <a:lnTo>
                    <a:pt x="2000" y="14878"/>
                  </a:lnTo>
                  <a:lnTo>
                    <a:pt x="3307" y="20103"/>
                  </a:lnTo>
                  <a:lnTo>
                    <a:pt x="5785" y="21600"/>
                  </a:lnTo>
                  <a:lnTo>
                    <a:pt x="7079" y="20721"/>
                  </a:lnTo>
                  <a:lnTo>
                    <a:pt x="7934" y="19289"/>
                  </a:lnTo>
                  <a:lnTo>
                    <a:pt x="8516" y="17430"/>
                  </a:lnTo>
                  <a:lnTo>
                    <a:pt x="8805" y="15305"/>
                  </a:lnTo>
                  <a:lnTo>
                    <a:pt x="8779" y="13074"/>
                  </a:lnTo>
                  <a:lnTo>
                    <a:pt x="16264" y="4207"/>
                  </a:lnTo>
                  <a:lnTo>
                    <a:pt x="20741" y="4207"/>
                  </a:lnTo>
                  <a:lnTo>
                    <a:pt x="21251" y="3280"/>
                  </a:lnTo>
                  <a:lnTo>
                    <a:pt x="21600" y="1817"/>
                  </a:lnTo>
                  <a:lnTo>
                    <a:pt x="5691" y="1817"/>
                  </a:lnTo>
                  <a:lnTo>
                    <a:pt x="4812" y="596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141054" y="0"/>
              <a:ext cx="403102" cy="2028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7" y="0"/>
                  </a:moveTo>
                  <a:lnTo>
                    <a:pt x="12198" y="1092"/>
                  </a:lnTo>
                  <a:lnTo>
                    <a:pt x="11063" y="2870"/>
                  </a:lnTo>
                  <a:lnTo>
                    <a:pt x="10290" y="5178"/>
                  </a:lnTo>
                  <a:lnTo>
                    <a:pt x="9907" y="7817"/>
                  </a:lnTo>
                  <a:lnTo>
                    <a:pt x="9940" y="10589"/>
                  </a:lnTo>
                  <a:lnTo>
                    <a:pt x="0" y="21600"/>
                  </a:lnTo>
                  <a:lnTo>
                    <a:pt x="21128" y="21600"/>
                  </a:lnTo>
                  <a:lnTo>
                    <a:pt x="21452" y="20328"/>
                  </a:lnTo>
                  <a:lnTo>
                    <a:pt x="21600" y="16877"/>
                  </a:lnTo>
                  <a:lnTo>
                    <a:pt x="21051" y="13459"/>
                  </a:lnTo>
                  <a:lnTo>
                    <a:pt x="20633" y="12224"/>
                  </a:lnTo>
                  <a:lnTo>
                    <a:pt x="20134" y="11170"/>
                  </a:lnTo>
                  <a:lnTo>
                    <a:pt x="19566" y="10302"/>
                  </a:lnTo>
                  <a:lnTo>
                    <a:pt x="18942" y="9628"/>
                  </a:lnTo>
                  <a:lnTo>
                    <a:pt x="18944" y="8349"/>
                  </a:lnTo>
                  <a:lnTo>
                    <a:pt x="17208" y="1859"/>
                  </a:lnTo>
                  <a:lnTo>
                    <a:pt x="15653" y="293"/>
                  </a:lnTo>
                  <a:lnTo>
                    <a:pt x="139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403106" y="230699"/>
              <a:ext cx="110943" cy="211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4244" y="14511"/>
                  </a:lnTo>
                  <a:lnTo>
                    <a:pt x="9079" y="21600"/>
                  </a:lnTo>
                  <a:lnTo>
                    <a:pt x="14144" y="20713"/>
                  </a:lnTo>
                  <a:lnTo>
                    <a:pt x="19079" y="11294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0" name="Google Shape;180;p8"/>
          <p:cNvGrpSpPr/>
          <p:nvPr/>
        </p:nvGrpSpPr>
        <p:grpSpPr>
          <a:xfrm>
            <a:off x="3365189" y="3128262"/>
            <a:ext cx="544160" cy="433518"/>
            <a:chOff x="0" y="0"/>
            <a:chExt cx="544158" cy="433517"/>
          </a:xfrm>
        </p:grpSpPr>
        <p:sp>
          <p:nvSpPr>
            <p:cNvPr id="181" name="Google Shape;181;p8"/>
            <p:cNvSpPr/>
            <p:nvPr/>
          </p:nvSpPr>
          <p:spPr>
            <a:xfrm>
              <a:off x="0" y="181639"/>
              <a:ext cx="535350" cy="2518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0" y="0"/>
                  </a:moveTo>
                  <a:lnTo>
                    <a:pt x="1737" y="866"/>
                  </a:lnTo>
                  <a:lnTo>
                    <a:pt x="111" y="5231"/>
                  </a:lnTo>
                  <a:lnTo>
                    <a:pt x="0" y="8010"/>
                  </a:lnTo>
                  <a:lnTo>
                    <a:pt x="413" y="10761"/>
                  </a:lnTo>
                  <a:lnTo>
                    <a:pt x="728" y="11757"/>
                  </a:lnTo>
                  <a:lnTo>
                    <a:pt x="1104" y="12606"/>
                  </a:lnTo>
                  <a:lnTo>
                    <a:pt x="1532" y="13304"/>
                  </a:lnTo>
                  <a:lnTo>
                    <a:pt x="2001" y="13847"/>
                  </a:lnTo>
                  <a:lnTo>
                    <a:pt x="2000" y="14877"/>
                  </a:lnTo>
                  <a:lnTo>
                    <a:pt x="3307" y="20103"/>
                  </a:lnTo>
                  <a:lnTo>
                    <a:pt x="5785" y="21600"/>
                  </a:lnTo>
                  <a:lnTo>
                    <a:pt x="7079" y="20721"/>
                  </a:lnTo>
                  <a:lnTo>
                    <a:pt x="7934" y="19289"/>
                  </a:lnTo>
                  <a:lnTo>
                    <a:pt x="8516" y="17430"/>
                  </a:lnTo>
                  <a:lnTo>
                    <a:pt x="8805" y="15305"/>
                  </a:lnTo>
                  <a:lnTo>
                    <a:pt x="8779" y="13074"/>
                  </a:lnTo>
                  <a:lnTo>
                    <a:pt x="16264" y="4207"/>
                  </a:lnTo>
                  <a:lnTo>
                    <a:pt x="20741" y="4207"/>
                  </a:lnTo>
                  <a:lnTo>
                    <a:pt x="21251" y="3280"/>
                  </a:lnTo>
                  <a:lnTo>
                    <a:pt x="21600" y="1817"/>
                  </a:lnTo>
                  <a:lnTo>
                    <a:pt x="5691" y="1817"/>
                  </a:lnTo>
                  <a:lnTo>
                    <a:pt x="4812" y="596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141054" y="0"/>
              <a:ext cx="403104" cy="2028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7" y="0"/>
                  </a:moveTo>
                  <a:lnTo>
                    <a:pt x="12198" y="1092"/>
                  </a:lnTo>
                  <a:lnTo>
                    <a:pt x="11063" y="2870"/>
                  </a:lnTo>
                  <a:lnTo>
                    <a:pt x="10290" y="5178"/>
                  </a:lnTo>
                  <a:lnTo>
                    <a:pt x="9907" y="7817"/>
                  </a:lnTo>
                  <a:lnTo>
                    <a:pt x="9941" y="10589"/>
                  </a:lnTo>
                  <a:lnTo>
                    <a:pt x="0" y="21600"/>
                  </a:lnTo>
                  <a:lnTo>
                    <a:pt x="21128" y="21600"/>
                  </a:lnTo>
                  <a:lnTo>
                    <a:pt x="21452" y="20328"/>
                  </a:lnTo>
                  <a:lnTo>
                    <a:pt x="21600" y="16877"/>
                  </a:lnTo>
                  <a:lnTo>
                    <a:pt x="21051" y="13459"/>
                  </a:lnTo>
                  <a:lnTo>
                    <a:pt x="20633" y="12224"/>
                  </a:lnTo>
                  <a:lnTo>
                    <a:pt x="20134" y="11170"/>
                  </a:lnTo>
                  <a:lnTo>
                    <a:pt x="19566" y="10302"/>
                  </a:lnTo>
                  <a:lnTo>
                    <a:pt x="18942" y="9628"/>
                  </a:lnTo>
                  <a:lnTo>
                    <a:pt x="18944" y="8349"/>
                  </a:lnTo>
                  <a:lnTo>
                    <a:pt x="17207" y="1859"/>
                  </a:lnTo>
                  <a:lnTo>
                    <a:pt x="15653" y="293"/>
                  </a:lnTo>
                  <a:lnTo>
                    <a:pt x="139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403106" y="230699"/>
              <a:ext cx="110946" cy="211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4243" y="14511"/>
                  </a:lnTo>
                  <a:lnTo>
                    <a:pt x="9078" y="21600"/>
                  </a:lnTo>
                  <a:lnTo>
                    <a:pt x="14144" y="20713"/>
                  </a:lnTo>
                  <a:lnTo>
                    <a:pt x="19078" y="11294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4" name="Google Shape;184;p8"/>
          <p:cNvGrpSpPr/>
          <p:nvPr/>
        </p:nvGrpSpPr>
        <p:grpSpPr>
          <a:xfrm>
            <a:off x="2810185" y="1187054"/>
            <a:ext cx="544160" cy="433517"/>
            <a:chOff x="0" y="0"/>
            <a:chExt cx="544158" cy="433516"/>
          </a:xfrm>
        </p:grpSpPr>
        <p:sp>
          <p:nvSpPr>
            <p:cNvPr id="185" name="Google Shape;185;p8"/>
            <p:cNvSpPr/>
            <p:nvPr/>
          </p:nvSpPr>
          <p:spPr>
            <a:xfrm>
              <a:off x="0" y="181639"/>
              <a:ext cx="535350" cy="25187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0" y="0"/>
                  </a:moveTo>
                  <a:lnTo>
                    <a:pt x="1737" y="866"/>
                  </a:lnTo>
                  <a:lnTo>
                    <a:pt x="111" y="5231"/>
                  </a:lnTo>
                  <a:lnTo>
                    <a:pt x="0" y="8010"/>
                  </a:lnTo>
                  <a:lnTo>
                    <a:pt x="413" y="10761"/>
                  </a:lnTo>
                  <a:lnTo>
                    <a:pt x="728" y="11757"/>
                  </a:lnTo>
                  <a:lnTo>
                    <a:pt x="1104" y="12606"/>
                  </a:lnTo>
                  <a:lnTo>
                    <a:pt x="1532" y="13304"/>
                  </a:lnTo>
                  <a:lnTo>
                    <a:pt x="2001" y="13847"/>
                  </a:lnTo>
                  <a:lnTo>
                    <a:pt x="2000" y="14877"/>
                  </a:lnTo>
                  <a:lnTo>
                    <a:pt x="3307" y="20103"/>
                  </a:lnTo>
                  <a:lnTo>
                    <a:pt x="5785" y="21600"/>
                  </a:lnTo>
                  <a:lnTo>
                    <a:pt x="7080" y="20721"/>
                  </a:lnTo>
                  <a:lnTo>
                    <a:pt x="7934" y="19289"/>
                  </a:lnTo>
                  <a:lnTo>
                    <a:pt x="8516" y="17430"/>
                  </a:lnTo>
                  <a:lnTo>
                    <a:pt x="8805" y="15305"/>
                  </a:lnTo>
                  <a:lnTo>
                    <a:pt x="8779" y="13074"/>
                  </a:lnTo>
                  <a:lnTo>
                    <a:pt x="16264" y="4207"/>
                  </a:lnTo>
                  <a:lnTo>
                    <a:pt x="20741" y="4207"/>
                  </a:lnTo>
                  <a:lnTo>
                    <a:pt x="21251" y="3280"/>
                  </a:lnTo>
                  <a:lnTo>
                    <a:pt x="21600" y="1817"/>
                  </a:lnTo>
                  <a:lnTo>
                    <a:pt x="5691" y="1817"/>
                  </a:lnTo>
                  <a:lnTo>
                    <a:pt x="4812" y="596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8"/>
            <p:cNvSpPr/>
            <p:nvPr/>
          </p:nvSpPr>
          <p:spPr>
            <a:xfrm>
              <a:off x="141054" y="0"/>
              <a:ext cx="403104" cy="2028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7" y="0"/>
                  </a:moveTo>
                  <a:lnTo>
                    <a:pt x="12198" y="1092"/>
                  </a:lnTo>
                  <a:lnTo>
                    <a:pt x="11063" y="2870"/>
                  </a:lnTo>
                  <a:lnTo>
                    <a:pt x="10290" y="5178"/>
                  </a:lnTo>
                  <a:lnTo>
                    <a:pt x="9907" y="7817"/>
                  </a:lnTo>
                  <a:lnTo>
                    <a:pt x="9941" y="10589"/>
                  </a:lnTo>
                  <a:lnTo>
                    <a:pt x="0" y="21600"/>
                  </a:lnTo>
                  <a:lnTo>
                    <a:pt x="21128" y="21600"/>
                  </a:lnTo>
                  <a:lnTo>
                    <a:pt x="21452" y="20328"/>
                  </a:lnTo>
                  <a:lnTo>
                    <a:pt x="21600" y="16877"/>
                  </a:lnTo>
                  <a:lnTo>
                    <a:pt x="21051" y="13459"/>
                  </a:lnTo>
                  <a:lnTo>
                    <a:pt x="20633" y="12224"/>
                  </a:lnTo>
                  <a:lnTo>
                    <a:pt x="20134" y="11170"/>
                  </a:lnTo>
                  <a:lnTo>
                    <a:pt x="19566" y="10302"/>
                  </a:lnTo>
                  <a:lnTo>
                    <a:pt x="18942" y="9628"/>
                  </a:lnTo>
                  <a:lnTo>
                    <a:pt x="18944" y="8349"/>
                  </a:lnTo>
                  <a:lnTo>
                    <a:pt x="17207" y="1859"/>
                  </a:lnTo>
                  <a:lnTo>
                    <a:pt x="15653" y="293"/>
                  </a:lnTo>
                  <a:lnTo>
                    <a:pt x="139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8"/>
            <p:cNvSpPr/>
            <p:nvPr/>
          </p:nvSpPr>
          <p:spPr>
            <a:xfrm>
              <a:off x="403106" y="230699"/>
              <a:ext cx="110946" cy="211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4243" y="14511"/>
                  </a:lnTo>
                  <a:lnTo>
                    <a:pt x="9078" y="21600"/>
                  </a:lnTo>
                  <a:lnTo>
                    <a:pt x="14144" y="20713"/>
                  </a:lnTo>
                  <a:lnTo>
                    <a:pt x="19078" y="11294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8" name="Google Shape;188;p8"/>
          <p:cNvSpPr/>
          <p:nvPr/>
        </p:nvSpPr>
        <p:spPr>
          <a:xfrm>
            <a:off x="1098115" y="5512349"/>
            <a:ext cx="245503" cy="15580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8"/>
          <p:cNvSpPr/>
          <p:nvPr/>
        </p:nvSpPr>
        <p:spPr>
          <a:xfrm>
            <a:off x="1084545" y="5838349"/>
            <a:ext cx="90856" cy="12452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0" name="Google Shape;190;p8"/>
          <p:cNvGrpSpPr/>
          <p:nvPr/>
        </p:nvGrpSpPr>
        <p:grpSpPr>
          <a:xfrm>
            <a:off x="853832" y="5562005"/>
            <a:ext cx="586716" cy="352198"/>
            <a:chOff x="0" y="0"/>
            <a:chExt cx="586715" cy="352197"/>
          </a:xfrm>
        </p:grpSpPr>
        <p:sp>
          <p:nvSpPr>
            <p:cNvPr id="191" name="Google Shape;191;p8"/>
            <p:cNvSpPr/>
            <p:nvPr/>
          </p:nvSpPr>
          <p:spPr>
            <a:xfrm>
              <a:off x="0" y="0"/>
              <a:ext cx="586715" cy="3521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482" y="0"/>
                  </a:moveTo>
                  <a:lnTo>
                    <a:pt x="5709" y="153"/>
                  </a:lnTo>
                  <a:lnTo>
                    <a:pt x="4038" y="620"/>
                  </a:lnTo>
                  <a:lnTo>
                    <a:pt x="2506" y="1359"/>
                  </a:lnTo>
                  <a:lnTo>
                    <a:pt x="1148" y="2327"/>
                  </a:lnTo>
                  <a:lnTo>
                    <a:pt x="0" y="3481"/>
                  </a:lnTo>
                  <a:lnTo>
                    <a:pt x="552" y="6211"/>
                  </a:lnTo>
                  <a:lnTo>
                    <a:pt x="1342" y="8927"/>
                  </a:lnTo>
                  <a:lnTo>
                    <a:pt x="2363" y="11558"/>
                  </a:lnTo>
                  <a:lnTo>
                    <a:pt x="3606" y="14031"/>
                  </a:lnTo>
                  <a:lnTo>
                    <a:pt x="5065" y="16275"/>
                  </a:lnTo>
                  <a:lnTo>
                    <a:pt x="6732" y="18217"/>
                  </a:lnTo>
                  <a:lnTo>
                    <a:pt x="8599" y="19784"/>
                  </a:lnTo>
                  <a:lnTo>
                    <a:pt x="10585" y="20876"/>
                  </a:lnTo>
                  <a:lnTo>
                    <a:pt x="12588" y="21467"/>
                  </a:lnTo>
                  <a:lnTo>
                    <a:pt x="14572" y="21600"/>
                  </a:lnTo>
                  <a:lnTo>
                    <a:pt x="16501" y="21316"/>
                  </a:lnTo>
                  <a:lnTo>
                    <a:pt x="18339" y="20658"/>
                  </a:lnTo>
                  <a:lnTo>
                    <a:pt x="20051" y="19669"/>
                  </a:lnTo>
                  <a:lnTo>
                    <a:pt x="21600" y="18390"/>
                  </a:lnTo>
                  <a:lnTo>
                    <a:pt x="21279" y="16221"/>
                  </a:lnTo>
                  <a:lnTo>
                    <a:pt x="20730" y="13937"/>
                  </a:lnTo>
                  <a:lnTo>
                    <a:pt x="19960" y="11609"/>
                  </a:lnTo>
                  <a:lnTo>
                    <a:pt x="18977" y="9311"/>
                  </a:lnTo>
                  <a:lnTo>
                    <a:pt x="17788" y="7114"/>
                  </a:lnTo>
                  <a:lnTo>
                    <a:pt x="7278" y="6631"/>
                  </a:lnTo>
                  <a:lnTo>
                    <a:pt x="6965" y="6529"/>
                  </a:lnTo>
                  <a:lnTo>
                    <a:pt x="6701" y="6233"/>
                  </a:lnTo>
                  <a:lnTo>
                    <a:pt x="6531" y="5807"/>
                  </a:lnTo>
                  <a:lnTo>
                    <a:pt x="6470" y="5305"/>
                  </a:lnTo>
                  <a:lnTo>
                    <a:pt x="6531" y="4784"/>
                  </a:lnTo>
                  <a:lnTo>
                    <a:pt x="6709" y="4344"/>
                  </a:lnTo>
                  <a:lnTo>
                    <a:pt x="6966" y="4062"/>
                  </a:lnTo>
                  <a:lnTo>
                    <a:pt x="7267" y="3960"/>
                  </a:lnTo>
                  <a:lnTo>
                    <a:pt x="15398" y="3960"/>
                  </a:lnTo>
                  <a:lnTo>
                    <a:pt x="14822" y="3311"/>
                  </a:lnTo>
                  <a:lnTo>
                    <a:pt x="13060" y="1850"/>
                  </a:lnTo>
                  <a:lnTo>
                    <a:pt x="11193" y="806"/>
                  </a:lnTo>
                  <a:lnTo>
                    <a:pt x="9322" y="203"/>
                  </a:lnTo>
                  <a:lnTo>
                    <a:pt x="748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197379" y="64565"/>
              <a:ext cx="276816" cy="435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235" y="0"/>
                  </a:moveTo>
                  <a:lnTo>
                    <a:pt x="0" y="0"/>
                  </a:lnTo>
                  <a:lnTo>
                    <a:pt x="662" y="824"/>
                  </a:lnTo>
                  <a:lnTo>
                    <a:pt x="1222" y="3218"/>
                  </a:lnTo>
                  <a:lnTo>
                    <a:pt x="1582" y="6670"/>
                  </a:lnTo>
                  <a:lnTo>
                    <a:pt x="1711" y="10727"/>
                  </a:lnTo>
                  <a:lnTo>
                    <a:pt x="1581" y="14935"/>
                  </a:lnTo>
                  <a:lnTo>
                    <a:pt x="1205" y="18494"/>
                  </a:lnTo>
                  <a:lnTo>
                    <a:pt x="662" y="20777"/>
                  </a:lnTo>
                  <a:lnTo>
                    <a:pt x="23" y="21600"/>
                  </a:lnTo>
                  <a:lnTo>
                    <a:pt x="21600" y="21600"/>
                  </a:lnTo>
                  <a:lnTo>
                    <a:pt x="19360" y="9134"/>
                  </a:lnTo>
                  <a:lnTo>
                    <a:pt x="1723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3" name="Google Shape;193;p8"/>
          <p:cNvSpPr/>
          <p:nvPr/>
        </p:nvSpPr>
        <p:spPr>
          <a:xfrm>
            <a:off x="1410728" y="5781749"/>
            <a:ext cx="156333" cy="220854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8"/>
          <p:cNvSpPr/>
          <p:nvPr/>
        </p:nvSpPr>
        <p:spPr>
          <a:xfrm>
            <a:off x="955273" y="1463715"/>
            <a:ext cx="245503" cy="155803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8"/>
          <p:cNvSpPr/>
          <p:nvPr/>
        </p:nvSpPr>
        <p:spPr>
          <a:xfrm>
            <a:off x="941705" y="1789714"/>
            <a:ext cx="90856" cy="12452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6" name="Google Shape;196;p8"/>
          <p:cNvGrpSpPr/>
          <p:nvPr/>
        </p:nvGrpSpPr>
        <p:grpSpPr>
          <a:xfrm>
            <a:off x="710991" y="1513370"/>
            <a:ext cx="586717" cy="352198"/>
            <a:chOff x="0" y="0"/>
            <a:chExt cx="586715" cy="352197"/>
          </a:xfrm>
        </p:grpSpPr>
        <p:sp>
          <p:nvSpPr>
            <p:cNvPr id="197" name="Google Shape;197;p8"/>
            <p:cNvSpPr/>
            <p:nvPr/>
          </p:nvSpPr>
          <p:spPr>
            <a:xfrm>
              <a:off x="0" y="0"/>
              <a:ext cx="586715" cy="3521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482" y="0"/>
                  </a:moveTo>
                  <a:lnTo>
                    <a:pt x="5709" y="153"/>
                  </a:lnTo>
                  <a:lnTo>
                    <a:pt x="4038" y="620"/>
                  </a:lnTo>
                  <a:lnTo>
                    <a:pt x="2506" y="1359"/>
                  </a:lnTo>
                  <a:lnTo>
                    <a:pt x="1148" y="2327"/>
                  </a:lnTo>
                  <a:lnTo>
                    <a:pt x="0" y="3481"/>
                  </a:lnTo>
                  <a:lnTo>
                    <a:pt x="552" y="6211"/>
                  </a:lnTo>
                  <a:lnTo>
                    <a:pt x="1342" y="8927"/>
                  </a:lnTo>
                  <a:lnTo>
                    <a:pt x="2363" y="11558"/>
                  </a:lnTo>
                  <a:lnTo>
                    <a:pt x="3606" y="14031"/>
                  </a:lnTo>
                  <a:lnTo>
                    <a:pt x="5065" y="16275"/>
                  </a:lnTo>
                  <a:lnTo>
                    <a:pt x="6732" y="18217"/>
                  </a:lnTo>
                  <a:lnTo>
                    <a:pt x="8599" y="19784"/>
                  </a:lnTo>
                  <a:lnTo>
                    <a:pt x="10585" y="20876"/>
                  </a:lnTo>
                  <a:lnTo>
                    <a:pt x="12588" y="21467"/>
                  </a:lnTo>
                  <a:lnTo>
                    <a:pt x="14572" y="21600"/>
                  </a:lnTo>
                  <a:lnTo>
                    <a:pt x="16501" y="21316"/>
                  </a:lnTo>
                  <a:lnTo>
                    <a:pt x="18339" y="20658"/>
                  </a:lnTo>
                  <a:lnTo>
                    <a:pt x="20051" y="19669"/>
                  </a:lnTo>
                  <a:lnTo>
                    <a:pt x="21600" y="18390"/>
                  </a:lnTo>
                  <a:lnTo>
                    <a:pt x="21279" y="16221"/>
                  </a:lnTo>
                  <a:lnTo>
                    <a:pt x="20730" y="13937"/>
                  </a:lnTo>
                  <a:lnTo>
                    <a:pt x="19960" y="11609"/>
                  </a:lnTo>
                  <a:lnTo>
                    <a:pt x="18977" y="9311"/>
                  </a:lnTo>
                  <a:lnTo>
                    <a:pt x="17788" y="7114"/>
                  </a:lnTo>
                  <a:lnTo>
                    <a:pt x="7278" y="6631"/>
                  </a:lnTo>
                  <a:lnTo>
                    <a:pt x="6965" y="6529"/>
                  </a:lnTo>
                  <a:lnTo>
                    <a:pt x="6701" y="6233"/>
                  </a:lnTo>
                  <a:lnTo>
                    <a:pt x="6531" y="5807"/>
                  </a:lnTo>
                  <a:lnTo>
                    <a:pt x="6470" y="5305"/>
                  </a:lnTo>
                  <a:lnTo>
                    <a:pt x="6531" y="4784"/>
                  </a:lnTo>
                  <a:lnTo>
                    <a:pt x="6709" y="4344"/>
                  </a:lnTo>
                  <a:lnTo>
                    <a:pt x="6966" y="4062"/>
                  </a:lnTo>
                  <a:lnTo>
                    <a:pt x="7267" y="3960"/>
                  </a:lnTo>
                  <a:lnTo>
                    <a:pt x="15398" y="3960"/>
                  </a:lnTo>
                  <a:lnTo>
                    <a:pt x="14822" y="3311"/>
                  </a:lnTo>
                  <a:lnTo>
                    <a:pt x="13060" y="1850"/>
                  </a:lnTo>
                  <a:lnTo>
                    <a:pt x="11193" y="806"/>
                  </a:lnTo>
                  <a:lnTo>
                    <a:pt x="9322" y="203"/>
                  </a:lnTo>
                  <a:lnTo>
                    <a:pt x="748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197379" y="64565"/>
              <a:ext cx="276816" cy="435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235" y="0"/>
                  </a:moveTo>
                  <a:lnTo>
                    <a:pt x="0" y="0"/>
                  </a:lnTo>
                  <a:lnTo>
                    <a:pt x="662" y="824"/>
                  </a:lnTo>
                  <a:lnTo>
                    <a:pt x="1222" y="3218"/>
                  </a:lnTo>
                  <a:lnTo>
                    <a:pt x="1582" y="6670"/>
                  </a:lnTo>
                  <a:lnTo>
                    <a:pt x="1711" y="10727"/>
                  </a:lnTo>
                  <a:lnTo>
                    <a:pt x="1582" y="14935"/>
                  </a:lnTo>
                  <a:lnTo>
                    <a:pt x="1205" y="18494"/>
                  </a:lnTo>
                  <a:lnTo>
                    <a:pt x="662" y="20777"/>
                  </a:lnTo>
                  <a:lnTo>
                    <a:pt x="23" y="21600"/>
                  </a:lnTo>
                  <a:lnTo>
                    <a:pt x="21600" y="21600"/>
                  </a:lnTo>
                  <a:lnTo>
                    <a:pt x="19360" y="9134"/>
                  </a:lnTo>
                  <a:lnTo>
                    <a:pt x="1723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9" name="Google Shape;199;p8"/>
          <p:cNvSpPr/>
          <p:nvPr/>
        </p:nvSpPr>
        <p:spPr>
          <a:xfrm>
            <a:off x="1267888" y="1733114"/>
            <a:ext cx="156333" cy="220853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0" name="Google Shape;200;p8"/>
          <p:cNvGrpSpPr/>
          <p:nvPr/>
        </p:nvGrpSpPr>
        <p:grpSpPr>
          <a:xfrm>
            <a:off x="3797274" y="72916"/>
            <a:ext cx="713232" cy="490170"/>
            <a:chOff x="0" y="0"/>
            <a:chExt cx="713231" cy="490168"/>
          </a:xfrm>
        </p:grpSpPr>
        <p:sp>
          <p:nvSpPr>
            <p:cNvPr id="201" name="Google Shape;201;p8"/>
            <p:cNvSpPr/>
            <p:nvPr/>
          </p:nvSpPr>
          <p:spPr>
            <a:xfrm>
              <a:off x="570979" y="357973"/>
              <a:ext cx="133075" cy="13219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02" y="328"/>
                  </a:lnTo>
                  <a:lnTo>
                    <a:pt x="441" y="672"/>
                  </a:lnTo>
                  <a:lnTo>
                    <a:pt x="637" y="996"/>
                  </a:lnTo>
                  <a:lnTo>
                    <a:pt x="5427" y="9482"/>
                  </a:lnTo>
                  <a:lnTo>
                    <a:pt x="7718" y="18062"/>
                  </a:lnTo>
                  <a:lnTo>
                    <a:pt x="7889" y="21600"/>
                  </a:lnTo>
                  <a:lnTo>
                    <a:pt x="11207" y="18752"/>
                  </a:lnTo>
                  <a:lnTo>
                    <a:pt x="14371" y="15035"/>
                  </a:lnTo>
                  <a:lnTo>
                    <a:pt x="17257" y="10550"/>
                  </a:lnTo>
                  <a:lnTo>
                    <a:pt x="19740" y="540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8"/>
            <p:cNvSpPr/>
            <p:nvPr/>
          </p:nvSpPr>
          <p:spPr>
            <a:xfrm>
              <a:off x="0" y="50209"/>
              <a:ext cx="709909" cy="4002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799" y="0"/>
                  </a:moveTo>
                  <a:lnTo>
                    <a:pt x="5189" y="25"/>
                  </a:lnTo>
                  <a:lnTo>
                    <a:pt x="3666" y="388"/>
                  </a:lnTo>
                  <a:lnTo>
                    <a:pt x="2269" y="1041"/>
                  </a:lnTo>
                  <a:lnTo>
                    <a:pt x="1034" y="1937"/>
                  </a:lnTo>
                  <a:lnTo>
                    <a:pt x="0" y="3029"/>
                  </a:lnTo>
                  <a:lnTo>
                    <a:pt x="454" y="5420"/>
                  </a:lnTo>
                  <a:lnTo>
                    <a:pt x="1103" y="7799"/>
                  </a:lnTo>
                  <a:lnTo>
                    <a:pt x="1940" y="10105"/>
                  </a:lnTo>
                  <a:lnTo>
                    <a:pt x="2961" y="12274"/>
                  </a:lnTo>
                  <a:lnTo>
                    <a:pt x="4157" y="14243"/>
                  </a:lnTo>
                  <a:lnTo>
                    <a:pt x="5525" y="15951"/>
                  </a:lnTo>
                  <a:lnTo>
                    <a:pt x="7056" y="17335"/>
                  </a:lnTo>
                  <a:lnTo>
                    <a:pt x="7365" y="18808"/>
                  </a:lnTo>
                  <a:lnTo>
                    <a:pt x="7886" y="20064"/>
                  </a:lnTo>
                  <a:lnTo>
                    <a:pt x="8589" y="21021"/>
                  </a:lnTo>
                  <a:lnTo>
                    <a:pt x="9441" y="21600"/>
                  </a:lnTo>
                  <a:lnTo>
                    <a:pt x="9428" y="20900"/>
                  </a:lnTo>
                  <a:lnTo>
                    <a:pt x="9437" y="20187"/>
                  </a:lnTo>
                  <a:lnTo>
                    <a:pt x="9467" y="19463"/>
                  </a:lnTo>
                  <a:lnTo>
                    <a:pt x="9521" y="18732"/>
                  </a:lnTo>
                  <a:lnTo>
                    <a:pt x="9524" y="18696"/>
                  </a:lnTo>
                  <a:lnTo>
                    <a:pt x="9529" y="18662"/>
                  </a:lnTo>
                  <a:lnTo>
                    <a:pt x="9533" y="18627"/>
                  </a:lnTo>
                  <a:lnTo>
                    <a:pt x="13799" y="18627"/>
                  </a:lnTo>
                  <a:lnTo>
                    <a:pt x="14494" y="18434"/>
                  </a:lnTo>
                  <a:lnTo>
                    <a:pt x="15998" y="17665"/>
                  </a:lnTo>
                  <a:lnTo>
                    <a:pt x="17373" y="16610"/>
                  </a:lnTo>
                  <a:lnTo>
                    <a:pt x="21422" y="16610"/>
                  </a:lnTo>
                  <a:lnTo>
                    <a:pt x="21600" y="15135"/>
                  </a:lnTo>
                  <a:lnTo>
                    <a:pt x="17731" y="15135"/>
                  </a:lnTo>
                  <a:lnTo>
                    <a:pt x="17269" y="12770"/>
                  </a:lnTo>
                  <a:lnTo>
                    <a:pt x="16545" y="10327"/>
                  </a:lnTo>
                  <a:lnTo>
                    <a:pt x="15568" y="7915"/>
                  </a:lnTo>
                  <a:lnTo>
                    <a:pt x="14436" y="5801"/>
                  </a:lnTo>
                  <a:lnTo>
                    <a:pt x="6015" y="5801"/>
                  </a:lnTo>
                  <a:lnTo>
                    <a:pt x="5756" y="5712"/>
                  </a:lnTo>
                  <a:lnTo>
                    <a:pt x="5538" y="5451"/>
                  </a:lnTo>
                  <a:lnTo>
                    <a:pt x="5398" y="5075"/>
                  </a:lnTo>
                  <a:lnTo>
                    <a:pt x="5347" y="4634"/>
                  </a:lnTo>
                  <a:lnTo>
                    <a:pt x="5398" y="4176"/>
                  </a:lnTo>
                  <a:lnTo>
                    <a:pt x="5545" y="3788"/>
                  </a:lnTo>
                  <a:lnTo>
                    <a:pt x="5757" y="3540"/>
                  </a:lnTo>
                  <a:lnTo>
                    <a:pt x="6006" y="3450"/>
                  </a:lnTo>
                  <a:lnTo>
                    <a:pt x="12945" y="3450"/>
                  </a:lnTo>
                  <a:lnTo>
                    <a:pt x="13122" y="2797"/>
                  </a:lnTo>
                  <a:lnTo>
                    <a:pt x="13248" y="2394"/>
                  </a:lnTo>
                  <a:lnTo>
                    <a:pt x="13624" y="1265"/>
                  </a:lnTo>
                  <a:lnTo>
                    <a:pt x="13963" y="359"/>
                  </a:lnTo>
                  <a:lnTo>
                    <a:pt x="8461" y="359"/>
                  </a:lnTo>
                  <a:lnTo>
                    <a:pt x="679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582739" y="269314"/>
              <a:ext cx="130492" cy="613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249" y="0"/>
                  </a:moveTo>
                  <a:lnTo>
                    <a:pt x="18066" y="6420"/>
                  </a:lnTo>
                  <a:lnTo>
                    <a:pt x="13370" y="12217"/>
                  </a:lnTo>
                  <a:lnTo>
                    <a:pt x="7301" y="17306"/>
                  </a:lnTo>
                  <a:lnTo>
                    <a:pt x="0" y="21600"/>
                  </a:lnTo>
                  <a:lnTo>
                    <a:pt x="21050" y="21600"/>
                  </a:lnTo>
                  <a:lnTo>
                    <a:pt x="21216" y="19949"/>
                  </a:lnTo>
                  <a:lnTo>
                    <a:pt x="21600" y="9431"/>
                  </a:lnTo>
                  <a:lnTo>
                    <a:pt x="2124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278066" y="0"/>
              <a:ext cx="211735" cy="568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369" y="0"/>
                  </a:moveTo>
                  <a:lnTo>
                    <a:pt x="7832" y="3250"/>
                  </a:lnTo>
                  <a:lnTo>
                    <a:pt x="3637" y="10529"/>
                  </a:lnTo>
                  <a:lnTo>
                    <a:pt x="0" y="21600"/>
                  </a:lnTo>
                  <a:lnTo>
                    <a:pt x="18449" y="21600"/>
                  </a:lnTo>
                  <a:lnTo>
                    <a:pt x="18660" y="20419"/>
                  </a:lnTo>
                  <a:lnTo>
                    <a:pt x="20092" y="13268"/>
                  </a:lnTo>
                  <a:lnTo>
                    <a:pt x="21600" y="6531"/>
                  </a:lnTo>
                  <a:lnTo>
                    <a:pt x="17030" y="1014"/>
                  </a:lnTo>
                  <a:lnTo>
                    <a:pt x="1236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197380" y="114137"/>
              <a:ext cx="277085" cy="28728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778" y="0"/>
                  </a:moveTo>
                  <a:lnTo>
                    <a:pt x="0" y="0"/>
                  </a:lnTo>
                  <a:lnTo>
                    <a:pt x="662" y="125"/>
                  </a:lnTo>
                  <a:lnTo>
                    <a:pt x="1221" y="488"/>
                  </a:lnTo>
                  <a:lnTo>
                    <a:pt x="1580" y="1011"/>
                  </a:lnTo>
                  <a:lnTo>
                    <a:pt x="1710" y="1627"/>
                  </a:lnTo>
                  <a:lnTo>
                    <a:pt x="1580" y="2265"/>
                  </a:lnTo>
                  <a:lnTo>
                    <a:pt x="1204" y="2804"/>
                  </a:lnTo>
                  <a:lnTo>
                    <a:pt x="660" y="3151"/>
                  </a:lnTo>
                  <a:lnTo>
                    <a:pt x="23" y="3276"/>
                  </a:lnTo>
                  <a:lnTo>
                    <a:pt x="21600" y="3276"/>
                  </a:lnTo>
                  <a:lnTo>
                    <a:pt x="21379" y="3052"/>
                  </a:lnTo>
                  <a:lnTo>
                    <a:pt x="17665" y="226"/>
                  </a:lnTo>
                  <a:lnTo>
                    <a:pt x="17778" y="0"/>
                  </a:lnTo>
                  <a:close/>
                  <a:moveTo>
                    <a:pt x="19967" y="21143"/>
                  </a:moveTo>
                  <a:lnTo>
                    <a:pt x="9036" y="21143"/>
                  </a:lnTo>
                  <a:lnTo>
                    <a:pt x="13384" y="21600"/>
                  </a:lnTo>
                  <a:lnTo>
                    <a:pt x="17648" y="21492"/>
                  </a:lnTo>
                  <a:lnTo>
                    <a:pt x="19967" y="2114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6" name="Google Shape;206;p8"/>
          <p:cNvSpPr/>
          <p:nvPr/>
        </p:nvSpPr>
        <p:spPr>
          <a:xfrm>
            <a:off x="1207453" y="3236218"/>
            <a:ext cx="245503" cy="155803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8"/>
          <p:cNvSpPr/>
          <p:nvPr/>
        </p:nvSpPr>
        <p:spPr>
          <a:xfrm>
            <a:off x="1193883" y="3562220"/>
            <a:ext cx="90856" cy="12452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8" name="Google Shape;208;p8"/>
          <p:cNvGrpSpPr/>
          <p:nvPr/>
        </p:nvGrpSpPr>
        <p:grpSpPr>
          <a:xfrm>
            <a:off x="963169" y="3285876"/>
            <a:ext cx="586717" cy="352198"/>
            <a:chOff x="0" y="0"/>
            <a:chExt cx="586715" cy="352197"/>
          </a:xfrm>
        </p:grpSpPr>
        <p:sp>
          <p:nvSpPr>
            <p:cNvPr id="209" name="Google Shape;209;p8"/>
            <p:cNvSpPr/>
            <p:nvPr/>
          </p:nvSpPr>
          <p:spPr>
            <a:xfrm>
              <a:off x="0" y="0"/>
              <a:ext cx="586715" cy="3521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482" y="0"/>
                  </a:moveTo>
                  <a:lnTo>
                    <a:pt x="5709" y="153"/>
                  </a:lnTo>
                  <a:lnTo>
                    <a:pt x="4038" y="620"/>
                  </a:lnTo>
                  <a:lnTo>
                    <a:pt x="2506" y="1359"/>
                  </a:lnTo>
                  <a:lnTo>
                    <a:pt x="1148" y="2327"/>
                  </a:lnTo>
                  <a:lnTo>
                    <a:pt x="0" y="3481"/>
                  </a:lnTo>
                  <a:lnTo>
                    <a:pt x="552" y="6211"/>
                  </a:lnTo>
                  <a:lnTo>
                    <a:pt x="1342" y="8927"/>
                  </a:lnTo>
                  <a:lnTo>
                    <a:pt x="2363" y="11558"/>
                  </a:lnTo>
                  <a:lnTo>
                    <a:pt x="3606" y="14031"/>
                  </a:lnTo>
                  <a:lnTo>
                    <a:pt x="5065" y="16275"/>
                  </a:lnTo>
                  <a:lnTo>
                    <a:pt x="6732" y="18217"/>
                  </a:lnTo>
                  <a:lnTo>
                    <a:pt x="8599" y="19784"/>
                  </a:lnTo>
                  <a:lnTo>
                    <a:pt x="10585" y="20876"/>
                  </a:lnTo>
                  <a:lnTo>
                    <a:pt x="12588" y="21467"/>
                  </a:lnTo>
                  <a:lnTo>
                    <a:pt x="14572" y="21600"/>
                  </a:lnTo>
                  <a:lnTo>
                    <a:pt x="16501" y="21316"/>
                  </a:lnTo>
                  <a:lnTo>
                    <a:pt x="18339" y="20658"/>
                  </a:lnTo>
                  <a:lnTo>
                    <a:pt x="20051" y="19669"/>
                  </a:lnTo>
                  <a:lnTo>
                    <a:pt x="21600" y="18390"/>
                  </a:lnTo>
                  <a:lnTo>
                    <a:pt x="21279" y="16221"/>
                  </a:lnTo>
                  <a:lnTo>
                    <a:pt x="20730" y="13937"/>
                  </a:lnTo>
                  <a:lnTo>
                    <a:pt x="19960" y="11609"/>
                  </a:lnTo>
                  <a:lnTo>
                    <a:pt x="18977" y="9311"/>
                  </a:lnTo>
                  <a:lnTo>
                    <a:pt x="17788" y="7113"/>
                  </a:lnTo>
                  <a:lnTo>
                    <a:pt x="7278" y="6631"/>
                  </a:lnTo>
                  <a:lnTo>
                    <a:pt x="6965" y="6529"/>
                  </a:lnTo>
                  <a:lnTo>
                    <a:pt x="6701" y="6233"/>
                  </a:lnTo>
                  <a:lnTo>
                    <a:pt x="6531" y="5807"/>
                  </a:lnTo>
                  <a:lnTo>
                    <a:pt x="6470" y="5305"/>
                  </a:lnTo>
                  <a:lnTo>
                    <a:pt x="6531" y="4784"/>
                  </a:lnTo>
                  <a:lnTo>
                    <a:pt x="6709" y="4344"/>
                  </a:lnTo>
                  <a:lnTo>
                    <a:pt x="6966" y="4062"/>
                  </a:lnTo>
                  <a:lnTo>
                    <a:pt x="7267" y="3960"/>
                  </a:lnTo>
                  <a:lnTo>
                    <a:pt x="15398" y="3960"/>
                  </a:lnTo>
                  <a:lnTo>
                    <a:pt x="14822" y="3311"/>
                  </a:lnTo>
                  <a:lnTo>
                    <a:pt x="13060" y="1850"/>
                  </a:lnTo>
                  <a:lnTo>
                    <a:pt x="11193" y="806"/>
                  </a:lnTo>
                  <a:lnTo>
                    <a:pt x="9322" y="203"/>
                  </a:lnTo>
                  <a:lnTo>
                    <a:pt x="748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197379" y="64565"/>
              <a:ext cx="276822" cy="435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235" y="0"/>
                  </a:moveTo>
                  <a:lnTo>
                    <a:pt x="0" y="0"/>
                  </a:lnTo>
                  <a:lnTo>
                    <a:pt x="662" y="824"/>
                  </a:lnTo>
                  <a:lnTo>
                    <a:pt x="1222" y="3218"/>
                  </a:lnTo>
                  <a:lnTo>
                    <a:pt x="1581" y="6670"/>
                  </a:lnTo>
                  <a:lnTo>
                    <a:pt x="1711" y="10727"/>
                  </a:lnTo>
                  <a:lnTo>
                    <a:pt x="1581" y="14935"/>
                  </a:lnTo>
                  <a:lnTo>
                    <a:pt x="1205" y="18494"/>
                  </a:lnTo>
                  <a:lnTo>
                    <a:pt x="662" y="20777"/>
                  </a:lnTo>
                  <a:lnTo>
                    <a:pt x="23" y="21600"/>
                  </a:lnTo>
                  <a:lnTo>
                    <a:pt x="21600" y="21600"/>
                  </a:lnTo>
                  <a:lnTo>
                    <a:pt x="19360" y="9131"/>
                  </a:lnTo>
                  <a:lnTo>
                    <a:pt x="1723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1" name="Google Shape;211;p8"/>
          <p:cNvSpPr/>
          <p:nvPr/>
        </p:nvSpPr>
        <p:spPr>
          <a:xfrm>
            <a:off x="1520066" y="3505618"/>
            <a:ext cx="156333" cy="220854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8"/>
          <p:cNvSpPr/>
          <p:nvPr/>
        </p:nvSpPr>
        <p:spPr>
          <a:xfrm>
            <a:off x="0" y="639825"/>
            <a:ext cx="4572000" cy="5121150"/>
          </a:xfrm>
          <a:prstGeom prst="rect">
            <a:avLst/>
          </a:pr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8"/>
          <p:cNvSpPr/>
          <p:nvPr/>
        </p:nvSpPr>
        <p:spPr>
          <a:xfrm>
            <a:off x="0" y="5748273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8"/>
          <p:cNvSpPr/>
          <p:nvPr/>
        </p:nvSpPr>
        <p:spPr>
          <a:xfrm>
            <a:off x="-1" y="627126"/>
            <a:ext cx="4572001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8"/>
          <p:cNvSpPr txBox="1"/>
          <p:nvPr/>
        </p:nvSpPr>
        <p:spPr>
          <a:xfrm>
            <a:off x="709614" y="5072769"/>
            <a:ext cx="2984624" cy="406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Black"/>
              <a:buNone/>
            </a:pPr>
            <a:r>
              <a:rPr lang="en-US" sz="1400" b="1" i="0" u="none" strike="noStrike" cap="none" dirty="0" err="1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Erstelle</a:t>
            </a:r>
            <a:r>
              <a:rPr lang="en-US" sz="14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1400" b="1" i="0" u="none" strike="noStrike" cap="none" dirty="0" err="1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ein</a:t>
            </a:r>
            <a:r>
              <a:rPr lang="en-US" sz="14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1400" b="1" i="0" u="none" strike="noStrike" cap="none" dirty="0" err="1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interaktives</a:t>
            </a:r>
            <a:r>
              <a:rPr lang="en-US" sz="14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b="1" dirty="0" err="1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Haustier</a:t>
            </a:r>
            <a:r>
              <a:rPr lang="en-US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, das </a:t>
            </a:r>
            <a:r>
              <a:rPr lang="en-US" b="1" dirty="0" err="1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essen</a:t>
            </a:r>
            <a:r>
              <a:rPr lang="en-US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, </a:t>
            </a:r>
            <a:r>
              <a:rPr lang="en-US" b="1" dirty="0" err="1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trinken</a:t>
            </a:r>
            <a:r>
              <a:rPr lang="en-US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 und </a:t>
            </a:r>
            <a:r>
              <a:rPr lang="en-US" b="1" dirty="0" err="1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spielen</a:t>
            </a:r>
            <a:r>
              <a:rPr lang="en-US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b="1" dirty="0" err="1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kann</a:t>
            </a:r>
            <a:r>
              <a:rPr lang="en-US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endParaRPr dirty="0"/>
          </a:p>
        </p:txBody>
      </p:sp>
      <p:sp>
        <p:nvSpPr>
          <p:cNvPr id="220" name="Google Shape;220;p8"/>
          <p:cNvSpPr txBox="1">
            <a:spLocks noGrp="1"/>
          </p:cNvSpPr>
          <p:nvPr>
            <p:ph type="title"/>
          </p:nvPr>
        </p:nvSpPr>
        <p:spPr>
          <a:xfrm>
            <a:off x="450575" y="864914"/>
            <a:ext cx="3778403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lvl="0" indent="-477518" algn="ctr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dirty="0" err="1"/>
              <a:t>Virtuelles</a:t>
            </a:r>
            <a:r>
              <a:rPr lang="en-US" dirty="0"/>
              <a:t> </a:t>
            </a:r>
            <a:r>
              <a:rPr lang="en-US" dirty="0" err="1"/>
              <a:t>Haustier</a:t>
            </a:r>
            <a:br>
              <a:rPr lang="en-US" dirty="0"/>
            </a:br>
            <a:r>
              <a:rPr lang="en-US" dirty="0" err="1"/>
              <a:t>Karten</a:t>
            </a:r>
            <a:endParaRPr dirty="0"/>
          </a:p>
        </p:txBody>
      </p:sp>
      <p:sp>
        <p:nvSpPr>
          <p:cNvPr id="221" name="Google Shape;221;p8"/>
          <p:cNvSpPr/>
          <p:nvPr/>
        </p:nvSpPr>
        <p:spPr>
          <a:xfrm>
            <a:off x="1936589" y="5890085"/>
            <a:ext cx="694903" cy="259423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8"/>
          <p:cNvSpPr txBox="1"/>
          <p:nvPr/>
        </p:nvSpPr>
        <p:spPr>
          <a:xfrm>
            <a:off x="455293" y="5927725"/>
            <a:ext cx="91503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/>
          </a:p>
        </p:txBody>
      </p:sp>
      <p:sp>
        <p:nvSpPr>
          <p:cNvPr id="223" name="Google Shape;223;p8"/>
          <p:cNvSpPr txBox="1"/>
          <p:nvPr/>
        </p:nvSpPr>
        <p:spPr>
          <a:xfrm>
            <a:off x="3304004" y="5937249"/>
            <a:ext cx="1076010" cy="132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Set </a:t>
            </a: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7 </a:t>
            </a: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Karten</a:t>
            </a:r>
            <a:endParaRPr dirty="0"/>
          </a:p>
        </p:txBody>
      </p:sp>
      <p:pic>
        <p:nvPicPr>
          <p:cNvPr id="232" name="Picture 231">
            <a:extLst>
              <a:ext uri="{FF2B5EF4-FFF2-40B4-BE49-F238E27FC236}">
                <a16:creationId xmlns:a16="http://schemas.microsoft.com/office/drawing/2014/main" id="{5F9C1E13-39AD-2C46-AB96-104FED313F3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42406" y="1986213"/>
            <a:ext cx="1829951" cy="1374497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233" name="Picture 232">
            <a:extLst>
              <a:ext uri="{FF2B5EF4-FFF2-40B4-BE49-F238E27FC236}">
                <a16:creationId xmlns:a16="http://schemas.microsoft.com/office/drawing/2014/main" id="{0AED486C-CDED-744C-A790-F7F71A245D9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400178" y="1986213"/>
            <a:ext cx="1828800" cy="1371600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234" name="Picture 233">
            <a:extLst>
              <a:ext uri="{FF2B5EF4-FFF2-40B4-BE49-F238E27FC236}">
                <a16:creationId xmlns:a16="http://schemas.microsoft.com/office/drawing/2014/main" id="{C4330628-EDF6-5F45-88A6-E4A7D728875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38410" y="3546229"/>
            <a:ext cx="1825511" cy="1366443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235" name="Picture 234">
            <a:extLst>
              <a:ext uri="{FF2B5EF4-FFF2-40B4-BE49-F238E27FC236}">
                <a16:creationId xmlns:a16="http://schemas.microsoft.com/office/drawing/2014/main" id="{6E229C49-A6DA-0843-9203-61A23450E333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400370" y="3543651"/>
            <a:ext cx="1834358" cy="1371600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sp>
        <p:nvSpPr>
          <p:cNvPr id="226" name="Google Shape;226;p8"/>
          <p:cNvSpPr/>
          <p:nvPr/>
        </p:nvSpPr>
        <p:spPr>
          <a:xfrm>
            <a:off x="412555" y="3646319"/>
            <a:ext cx="381001" cy="76201"/>
          </a:xfrm>
          <a:prstGeom prst="rect">
            <a:avLst/>
          </a:prstGeom>
          <a:blipFill rotWithShape="1">
            <a:blip r:embed="rId1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8"/>
          <p:cNvSpPr/>
          <p:nvPr/>
        </p:nvSpPr>
        <p:spPr>
          <a:xfrm>
            <a:off x="412555" y="2089551"/>
            <a:ext cx="381001" cy="76201"/>
          </a:xfrm>
          <a:prstGeom prst="rect">
            <a:avLst/>
          </a:prstGeom>
          <a:blipFill rotWithShape="1">
            <a:blip r:embed="rId1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17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2" name="Google Shape;652;p17"/>
          <p:cNvSpPr/>
          <p:nvPr/>
        </p:nvSpPr>
        <p:spPr>
          <a:xfrm>
            <a:off x="2118442" y="703"/>
            <a:ext cx="2453543" cy="148550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3" name="Google Shape;653;p17"/>
          <p:cNvSpPr txBox="1"/>
          <p:nvPr/>
        </p:nvSpPr>
        <p:spPr>
          <a:xfrm>
            <a:off x="215899" y="631825"/>
            <a:ext cx="91503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/>
          </a:p>
        </p:txBody>
      </p:sp>
      <p:sp>
        <p:nvSpPr>
          <p:cNvPr id="654" name="Google Shape;654;p17"/>
          <p:cNvSpPr/>
          <p:nvPr/>
        </p:nvSpPr>
        <p:spPr>
          <a:xfrm>
            <a:off x="0" y="927099"/>
            <a:ext cx="4572000" cy="1035420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5" name="Google Shape;655;p17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6" name="Google Shape;656;p17"/>
          <p:cNvSpPr/>
          <p:nvPr/>
        </p:nvSpPr>
        <p:spPr>
          <a:xfrm>
            <a:off x="0" y="1962518"/>
            <a:ext cx="4572000" cy="3639312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7" name="Google Shape;657;p17"/>
          <p:cNvSpPr/>
          <p:nvPr/>
        </p:nvSpPr>
        <p:spPr>
          <a:xfrm>
            <a:off x="0" y="1949818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8" name="Google Shape;658;p17"/>
          <p:cNvSpPr txBox="1"/>
          <p:nvPr/>
        </p:nvSpPr>
        <p:spPr>
          <a:xfrm>
            <a:off x="1434183" y="2056324"/>
            <a:ext cx="2192237" cy="216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939598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PROGRAMMIERE ES</a:t>
            </a:r>
            <a:endParaRPr dirty="0"/>
          </a:p>
        </p:txBody>
      </p:sp>
      <p:sp>
        <p:nvSpPr>
          <p:cNvPr id="659" name="Google Shape;659;p17"/>
          <p:cNvSpPr txBox="1">
            <a:spLocks noGrp="1"/>
          </p:cNvSpPr>
          <p:nvPr>
            <p:ph type="title"/>
          </p:nvPr>
        </p:nvSpPr>
        <p:spPr>
          <a:xfrm>
            <a:off x="44194" y="198166"/>
            <a:ext cx="4140202" cy="391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en-US" dirty="0"/>
              <a:t>Gib </a:t>
            </a:r>
            <a:r>
              <a:rPr lang="en-US" dirty="0" err="1"/>
              <a:t>etwas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trinken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660" name="Google Shape;660;p17"/>
          <p:cNvSpPr/>
          <p:nvPr/>
        </p:nvSpPr>
        <p:spPr>
          <a:xfrm>
            <a:off x="0" y="5601830"/>
            <a:ext cx="4572000" cy="798971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1" name="Google Shape;661;p17"/>
          <p:cNvSpPr/>
          <p:nvPr/>
        </p:nvSpPr>
        <p:spPr>
          <a:xfrm>
            <a:off x="0" y="5589130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63" name="Google Shape;663;p17"/>
          <p:cNvCxnSpPr/>
          <p:nvPr/>
        </p:nvCxnSpPr>
        <p:spPr>
          <a:xfrm rot="10800000">
            <a:off x="228600" y="4226178"/>
            <a:ext cx="4114801" cy="1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65" name="Google Shape;665;p17"/>
          <p:cNvSpPr txBox="1"/>
          <p:nvPr/>
        </p:nvSpPr>
        <p:spPr>
          <a:xfrm>
            <a:off x="2674220" y="3277645"/>
            <a:ext cx="1374142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Wechsle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das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Kostüm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einem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leeren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Glas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 </a:t>
            </a:r>
            <a:endParaRPr dirty="0"/>
          </a:p>
        </p:txBody>
      </p:sp>
      <p:cxnSp>
        <p:nvCxnSpPr>
          <p:cNvPr id="666" name="Google Shape;666;p17"/>
          <p:cNvCxnSpPr>
            <a:cxnSpLocks/>
          </p:cNvCxnSpPr>
          <p:nvPr/>
        </p:nvCxnSpPr>
        <p:spPr>
          <a:xfrm flipH="1">
            <a:off x="2270330" y="3339188"/>
            <a:ext cx="376583" cy="0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67" name="Google Shape;667;p17"/>
          <p:cNvCxnSpPr>
            <a:cxnSpLocks/>
          </p:cNvCxnSpPr>
          <p:nvPr/>
        </p:nvCxnSpPr>
        <p:spPr>
          <a:xfrm flipH="1">
            <a:off x="2145032" y="3936412"/>
            <a:ext cx="489180" cy="0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68" name="Google Shape;668;p17"/>
          <p:cNvSpPr txBox="1"/>
          <p:nvPr/>
        </p:nvSpPr>
        <p:spPr>
          <a:xfrm>
            <a:off x="925048" y="5901965"/>
            <a:ext cx="2174001" cy="332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das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Trinken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um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starten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670" name="Google Shape;670;p17"/>
          <p:cNvSpPr/>
          <p:nvPr/>
        </p:nvSpPr>
        <p:spPr>
          <a:xfrm>
            <a:off x="689281" y="1364214"/>
            <a:ext cx="412395" cy="41239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1" name="Google Shape;671;p17"/>
          <p:cNvSpPr/>
          <p:nvPr/>
        </p:nvSpPr>
        <p:spPr>
          <a:xfrm>
            <a:off x="689281" y="1357951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2" name="Google Shape;672;p17"/>
          <p:cNvSpPr txBox="1"/>
          <p:nvPr/>
        </p:nvSpPr>
        <p:spPr>
          <a:xfrm>
            <a:off x="857883" y="984858"/>
            <a:ext cx="2856234" cy="29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BEREITE VOR</a:t>
            </a:r>
            <a:endParaRPr sz="1800" b="0" i="0" u="none" strike="noStrike" cap="none" dirty="0">
              <a:solidFill>
                <a:srgbClr val="000000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673" name="Google Shape;673;p17"/>
          <p:cNvSpPr/>
          <p:nvPr/>
        </p:nvSpPr>
        <p:spPr>
          <a:xfrm>
            <a:off x="552459" y="4606925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4" name="Google Shape;674;p17"/>
          <p:cNvSpPr/>
          <p:nvPr/>
        </p:nvSpPr>
        <p:spPr>
          <a:xfrm>
            <a:off x="645108" y="4611966"/>
            <a:ext cx="263013" cy="386287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5" name="Google Shape;675;p17"/>
          <p:cNvSpPr/>
          <p:nvPr/>
        </p:nvSpPr>
        <p:spPr>
          <a:xfrm>
            <a:off x="552459" y="4606925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6" name="Google Shape;676;p17"/>
          <p:cNvSpPr txBox="1"/>
          <p:nvPr/>
        </p:nvSpPr>
        <p:spPr>
          <a:xfrm>
            <a:off x="648958" y="4972103"/>
            <a:ext cx="29464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Monkey</a:t>
            </a:r>
            <a:endParaRPr/>
          </a:p>
        </p:txBody>
      </p:sp>
      <p:sp>
        <p:nvSpPr>
          <p:cNvPr id="677" name="Google Shape;677;p17"/>
          <p:cNvSpPr/>
          <p:nvPr/>
        </p:nvSpPr>
        <p:spPr>
          <a:xfrm>
            <a:off x="552459" y="2460861"/>
            <a:ext cx="487401" cy="487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8" name="Google Shape;678;p17"/>
          <p:cNvSpPr/>
          <p:nvPr/>
        </p:nvSpPr>
        <p:spPr>
          <a:xfrm>
            <a:off x="670508" y="2503989"/>
            <a:ext cx="263013" cy="317009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9" name="Google Shape;679;p17"/>
          <p:cNvSpPr/>
          <p:nvPr/>
        </p:nvSpPr>
        <p:spPr>
          <a:xfrm>
            <a:off x="552459" y="2460861"/>
            <a:ext cx="487401" cy="487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0" name="Google Shape;680;p17"/>
          <p:cNvSpPr txBox="1"/>
          <p:nvPr/>
        </p:nvSpPr>
        <p:spPr>
          <a:xfrm>
            <a:off x="578337" y="2825865"/>
            <a:ext cx="43624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 dirty="0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Glass Water</a:t>
            </a:r>
            <a:endParaRPr dirty="0"/>
          </a:p>
        </p:txBody>
      </p:sp>
      <p:sp>
        <p:nvSpPr>
          <p:cNvPr id="681" name="Google Shape;681;p17"/>
          <p:cNvSpPr/>
          <p:nvPr/>
        </p:nvSpPr>
        <p:spPr>
          <a:xfrm>
            <a:off x="3439605" y="1351337"/>
            <a:ext cx="488862" cy="4757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33" y="0"/>
                </a:moveTo>
                <a:lnTo>
                  <a:pt x="3367" y="0"/>
                </a:lnTo>
                <a:lnTo>
                  <a:pt x="1420" y="54"/>
                </a:lnTo>
                <a:lnTo>
                  <a:pt x="421" y="432"/>
                </a:lnTo>
                <a:lnTo>
                  <a:pt x="53" y="1460"/>
                </a:lnTo>
                <a:lnTo>
                  <a:pt x="0" y="3460"/>
                </a:lnTo>
                <a:lnTo>
                  <a:pt x="0" y="18140"/>
                </a:lnTo>
                <a:lnTo>
                  <a:pt x="53" y="20140"/>
                </a:lnTo>
                <a:lnTo>
                  <a:pt x="421" y="21168"/>
                </a:lnTo>
                <a:lnTo>
                  <a:pt x="1420" y="21546"/>
                </a:lnTo>
                <a:lnTo>
                  <a:pt x="3367" y="21600"/>
                </a:lnTo>
                <a:lnTo>
                  <a:pt x="18233" y="21600"/>
                </a:lnTo>
                <a:lnTo>
                  <a:pt x="20180" y="21546"/>
                </a:lnTo>
                <a:lnTo>
                  <a:pt x="21179" y="21168"/>
                </a:lnTo>
                <a:lnTo>
                  <a:pt x="21547" y="20140"/>
                </a:lnTo>
                <a:lnTo>
                  <a:pt x="21600" y="18140"/>
                </a:lnTo>
                <a:lnTo>
                  <a:pt x="21600" y="3460"/>
                </a:lnTo>
                <a:lnTo>
                  <a:pt x="21547" y="1460"/>
                </a:lnTo>
                <a:lnTo>
                  <a:pt x="21179" y="432"/>
                </a:lnTo>
                <a:lnTo>
                  <a:pt x="20180" y="54"/>
                </a:lnTo>
                <a:lnTo>
                  <a:pt x="1823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2" name="Google Shape;682;p17"/>
          <p:cNvSpPr txBox="1"/>
          <p:nvPr/>
        </p:nvSpPr>
        <p:spPr>
          <a:xfrm>
            <a:off x="2187424" y="2864222"/>
            <a:ext cx="2522852" cy="164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Sende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neue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Nachricht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an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alle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683" name="Google Shape;683;p17"/>
          <p:cNvSpPr/>
          <p:nvPr/>
        </p:nvSpPr>
        <p:spPr>
          <a:xfrm>
            <a:off x="3568033" y="1415197"/>
            <a:ext cx="231464" cy="27898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4" name="Google Shape;684;p17"/>
          <p:cNvSpPr/>
          <p:nvPr/>
        </p:nvSpPr>
        <p:spPr>
          <a:xfrm>
            <a:off x="3439605" y="1351337"/>
            <a:ext cx="488862" cy="4757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67" y="0"/>
                </a:moveTo>
                <a:lnTo>
                  <a:pt x="1420" y="54"/>
                </a:lnTo>
                <a:lnTo>
                  <a:pt x="421" y="432"/>
                </a:lnTo>
                <a:lnTo>
                  <a:pt x="53" y="1460"/>
                </a:lnTo>
                <a:lnTo>
                  <a:pt x="0" y="3460"/>
                </a:lnTo>
                <a:lnTo>
                  <a:pt x="0" y="18140"/>
                </a:lnTo>
                <a:lnTo>
                  <a:pt x="53" y="20140"/>
                </a:lnTo>
                <a:lnTo>
                  <a:pt x="421" y="21168"/>
                </a:lnTo>
                <a:lnTo>
                  <a:pt x="1420" y="21546"/>
                </a:lnTo>
                <a:lnTo>
                  <a:pt x="3367" y="21600"/>
                </a:lnTo>
                <a:lnTo>
                  <a:pt x="18233" y="21600"/>
                </a:lnTo>
                <a:lnTo>
                  <a:pt x="20180" y="21546"/>
                </a:lnTo>
                <a:lnTo>
                  <a:pt x="21179" y="21168"/>
                </a:lnTo>
                <a:lnTo>
                  <a:pt x="21547" y="20140"/>
                </a:lnTo>
                <a:lnTo>
                  <a:pt x="21600" y="18140"/>
                </a:lnTo>
                <a:lnTo>
                  <a:pt x="21600" y="3460"/>
                </a:lnTo>
                <a:lnTo>
                  <a:pt x="21547" y="1460"/>
                </a:lnTo>
                <a:lnTo>
                  <a:pt x="21179" y="432"/>
                </a:lnTo>
                <a:lnTo>
                  <a:pt x="20180" y="54"/>
                </a:lnTo>
                <a:lnTo>
                  <a:pt x="18233" y="0"/>
                </a:lnTo>
                <a:lnTo>
                  <a:pt x="336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5" name="Google Shape;685;p17"/>
          <p:cNvSpPr txBox="1"/>
          <p:nvPr/>
        </p:nvSpPr>
        <p:spPr>
          <a:xfrm>
            <a:off x="3444402" y="1702450"/>
            <a:ext cx="490328" cy="114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 dirty="0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Glass Water</a:t>
            </a:r>
            <a:endParaRPr dirty="0"/>
          </a:p>
        </p:txBody>
      </p:sp>
      <p:sp>
        <p:nvSpPr>
          <p:cNvPr id="686" name="Google Shape;686;p17"/>
          <p:cNvSpPr/>
          <p:nvPr/>
        </p:nvSpPr>
        <p:spPr>
          <a:xfrm>
            <a:off x="3058267" y="5901965"/>
            <a:ext cx="417437" cy="403099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7" name="Google Shape;687;p17"/>
          <p:cNvSpPr/>
          <p:nvPr/>
        </p:nvSpPr>
        <p:spPr>
          <a:xfrm>
            <a:off x="3058267" y="5911156"/>
            <a:ext cx="417438" cy="40309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436" y="0"/>
                </a:moveTo>
                <a:lnTo>
                  <a:pt x="3095" y="207"/>
                </a:lnTo>
                <a:lnTo>
                  <a:pt x="1642" y="934"/>
                </a:lnTo>
                <a:lnTo>
                  <a:pt x="477" y="2343"/>
                </a:lnTo>
                <a:lnTo>
                  <a:pt x="0" y="4594"/>
                </a:lnTo>
                <a:lnTo>
                  <a:pt x="0" y="17006"/>
                </a:lnTo>
                <a:lnTo>
                  <a:pt x="200" y="18395"/>
                </a:lnTo>
                <a:lnTo>
                  <a:pt x="902" y="19899"/>
                </a:lnTo>
                <a:lnTo>
                  <a:pt x="2263" y="21106"/>
                </a:lnTo>
                <a:lnTo>
                  <a:pt x="4436" y="21600"/>
                </a:lnTo>
                <a:lnTo>
                  <a:pt x="17164" y="21600"/>
                </a:lnTo>
                <a:lnTo>
                  <a:pt x="18505" y="21393"/>
                </a:lnTo>
                <a:lnTo>
                  <a:pt x="19958" y="20666"/>
                </a:lnTo>
                <a:lnTo>
                  <a:pt x="21123" y="19257"/>
                </a:lnTo>
                <a:lnTo>
                  <a:pt x="21600" y="17006"/>
                </a:lnTo>
                <a:lnTo>
                  <a:pt x="21600" y="4594"/>
                </a:lnTo>
                <a:lnTo>
                  <a:pt x="21400" y="3205"/>
                </a:lnTo>
                <a:lnTo>
                  <a:pt x="20698" y="1701"/>
                </a:lnTo>
                <a:lnTo>
                  <a:pt x="19337" y="494"/>
                </a:lnTo>
                <a:lnTo>
                  <a:pt x="17164" y="0"/>
                </a:lnTo>
                <a:lnTo>
                  <a:pt x="4436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8" name="Google Shape;688;p17"/>
          <p:cNvSpPr/>
          <p:nvPr/>
        </p:nvSpPr>
        <p:spPr>
          <a:xfrm>
            <a:off x="3292139" y="6087993"/>
            <a:ext cx="102566" cy="114338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89" name="Google Shape;689;p17"/>
          <p:cNvCxnSpPr/>
          <p:nvPr/>
        </p:nvCxnSpPr>
        <p:spPr>
          <a:xfrm flipH="1">
            <a:off x="2549513" y="4913629"/>
            <a:ext cx="208280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90" name="Google Shape;690;p17"/>
          <p:cNvCxnSpPr/>
          <p:nvPr/>
        </p:nvCxnSpPr>
        <p:spPr>
          <a:xfrm flipH="1">
            <a:off x="2572373" y="5329237"/>
            <a:ext cx="185421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91" name="Google Shape;691;p17"/>
          <p:cNvSpPr txBox="1"/>
          <p:nvPr/>
        </p:nvSpPr>
        <p:spPr>
          <a:xfrm>
            <a:off x="2775860" y="4648857"/>
            <a:ext cx="1645220" cy="520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dirty="0" err="1">
                <a:solidFill>
                  <a:srgbClr val="636466"/>
                </a:solidFill>
                <a:latin typeface="Roboto Black"/>
                <a:ea typeface="Roboto Black"/>
                <a:cs typeface="Roboto Medium"/>
                <a:sym typeface="Roboto Black"/>
              </a:rPr>
              <a:t>Trinken</a:t>
            </a:r>
            <a:r>
              <a:rPr lang="en-US" sz="900" b="1" dirty="0">
                <a:solidFill>
                  <a:srgbClr val="636466"/>
                </a:solidFill>
                <a:latin typeface="Roboto Black"/>
                <a:ea typeface="Roboto Black"/>
                <a:cs typeface="Roboto Medium"/>
                <a:sym typeface="Roboto Black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 panose="020B0604020202020204" charset="0"/>
                <a:ea typeface="Roboto Medium" panose="020B0604020202020204" charset="0"/>
                <a:cs typeface="Roboto Medium"/>
                <a:sym typeface="Roboto Black"/>
              </a:rPr>
              <a:t>aus</a:t>
            </a:r>
            <a:r>
              <a:rPr lang="en-US" sz="900" b="1" dirty="0">
                <a:solidFill>
                  <a:srgbClr val="636466"/>
                </a:solidFill>
                <a:latin typeface="Roboto Medium" panose="020B0604020202020204" charset="0"/>
                <a:ea typeface="Roboto Medium" panose="020B0604020202020204" charset="0"/>
                <a:cs typeface="Roboto Medium"/>
                <a:sym typeface="Roboto Black"/>
              </a:rPr>
              <a:t> </a:t>
            </a:r>
            <a:r>
              <a:rPr lang="en-US" sz="900" dirty="0">
                <a:solidFill>
                  <a:srgbClr val="636466"/>
                </a:solidFill>
                <a:latin typeface="Roboto Medium" panose="020B0604020202020204" charset="0"/>
                <a:ea typeface="Roboto Medium" panose="020B0604020202020204" charset="0"/>
                <a:cs typeface="Roboto Medium"/>
                <a:sym typeface="Roboto Black"/>
              </a:rPr>
              <a:t>dem</a:t>
            </a:r>
            <a:r>
              <a:rPr lang="en-US" sz="900" b="1" dirty="0">
                <a:solidFill>
                  <a:srgbClr val="636466"/>
                </a:solidFill>
                <a:latin typeface="Roboto Medium" panose="020B0604020202020204" charset="0"/>
                <a:ea typeface="Roboto Medium" panose="020B0604020202020204" charset="0"/>
                <a:cs typeface="Roboto Medium"/>
                <a:sym typeface="Roboto Black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 panose="020B0604020202020204" charset="0"/>
                <a:ea typeface="Roboto Medium" panose="020B0604020202020204" charset="0"/>
                <a:cs typeface="Roboto Medium"/>
                <a:sym typeface="Roboto Black"/>
              </a:rPr>
              <a:t>Menü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  <a:p>
            <a:pPr marL="0" marR="5080" lvl="0" indent="12700" algn="l" rtl="0">
              <a:lnSpc>
                <a:spcPct val="111099"/>
              </a:lnSpc>
              <a:spcBef>
                <a:spcPts val="3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Glass Water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dem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Menü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</a:p>
          <a:p>
            <a:pPr marL="0" marR="5080" lvl="0" indent="12700" algn="l" rtl="0">
              <a:lnSpc>
                <a:spcPct val="111099"/>
              </a:lnSpc>
              <a:spcBef>
                <a:spcPts val="3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endParaRPr dirty="0"/>
          </a:p>
        </p:txBody>
      </p:sp>
      <p:cxnSp>
        <p:nvCxnSpPr>
          <p:cNvPr id="692" name="Google Shape;692;p17"/>
          <p:cNvCxnSpPr/>
          <p:nvPr/>
        </p:nvCxnSpPr>
        <p:spPr>
          <a:xfrm flipH="1">
            <a:off x="2200520" y="4726178"/>
            <a:ext cx="557277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ADA7332-39FD-EF4B-8956-85940E90A859}"/>
              </a:ext>
            </a:extLst>
          </p:cNvPr>
          <p:cNvSpPr txBox="1"/>
          <p:nvPr/>
        </p:nvSpPr>
        <p:spPr>
          <a:xfrm>
            <a:off x="2696498" y="5201282"/>
            <a:ext cx="1896035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  <a:sym typeface="Roboto Medium"/>
              </a:rPr>
              <a:t>Gleite</a:t>
            </a:r>
            <a:r>
              <a:rPr lang="en-US" sz="900" dirty="0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  <a:sym typeface="Roboto Medium"/>
              </a:rPr>
              <a:t>zur</a:t>
            </a:r>
            <a:r>
              <a:rPr lang="en-US" sz="900" dirty="0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  <a:sym typeface="Roboto Medium"/>
              </a:rPr>
              <a:t>Startposition</a:t>
            </a:r>
            <a:r>
              <a:rPr lang="en-US" sz="900" dirty="0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  <a:sym typeface="Roboto Medium"/>
              </a:rPr>
              <a:t>.</a:t>
            </a:r>
            <a:endParaRPr lang="en-US" sz="900" dirty="0">
              <a:solidFill>
                <a:srgbClr val="636466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CE540D-9ACA-3849-B317-1F0DA2602978}"/>
              </a:ext>
            </a:extLst>
          </p:cNvPr>
          <p:cNvSpPr txBox="1"/>
          <p:nvPr/>
        </p:nvSpPr>
        <p:spPr>
          <a:xfrm>
            <a:off x="22997" y="4290870"/>
            <a:ext cx="4548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Sag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deinem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Tier, was es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machen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soll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wenn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es die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Nachricht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Trinken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bekommt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lang="en-US" sz="900" dirty="0"/>
          </a:p>
          <a:p>
            <a:pPr algn="ctr"/>
            <a:endParaRPr lang="en-US" sz="9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1F7844-FDE1-4449-A381-172487282218}"/>
              </a:ext>
            </a:extLst>
          </p:cNvPr>
          <p:cNvSpPr txBox="1"/>
          <p:nvPr/>
        </p:nvSpPr>
        <p:spPr>
          <a:xfrm>
            <a:off x="2634212" y="3812637"/>
            <a:ext cx="201283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Wechsle</a:t>
            </a:r>
            <a:r>
              <a:rPr lang="en-US" sz="900" dirty="0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zu</a:t>
            </a:r>
            <a:r>
              <a:rPr lang="en-US" sz="900" dirty="0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einem</a:t>
            </a:r>
            <a:r>
              <a:rPr lang="en-US" sz="900" dirty="0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vollen</a:t>
            </a:r>
            <a:r>
              <a:rPr lang="en-US" sz="900" dirty="0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Glas</a:t>
            </a:r>
            <a:r>
              <a:rPr lang="en-US" sz="900" dirty="0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DCAF46-726D-444B-903B-B586FA2ED69A}"/>
              </a:ext>
            </a:extLst>
          </p:cNvPr>
          <p:cNvSpPr txBox="1"/>
          <p:nvPr/>
        </p:nvSpPr>
        <p:spPr>
          <a:xfrm>
            <a:off x="945581" y="5606997"/>
            <a:ext cx="26808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6BA88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PROBIERE ES AUS</a:t>
            </a:r>
            <a:endParaRPr lang="en-US" sz="1800" dirty="0"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2164440-E292-3B48-8305-F877F3507C07}"/>
              </a:ext>
            </a:extLst>
          </p:cNvPr>
          <p:cNvSpPr/>
          <p:nvPr/>
        </p:nvSpPr>
        <p:spPr>
          <a:xfrm>
            <a:off x="1039860" y="1447100"/>
            <a:ext cx="2460940" cy="2360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3350" marR="44450" lvl="0" indent="-81914" algn="ctr">
              <a:lnSpc>
                <a:spcPct val="111099"/>
              </a:lnSpc>
              <a:spcBef>
                <a:spcPts val="1200"/>
              </a:spcBef>
              <a:buClr>
                <a:srgbClr val="636466"/>
              </a:buClr>
              <a:buSzPts val="900"/>
            </a:pP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Getränkefigur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wie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z.B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 </a:t>
            </a:r>
            <a:r>
              <a:rPr lang="en-US" sz="900" b="1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Glass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lang="en-US" dirty="0"/>
          </a:p>
        </p:txBody>
      </p:sp>
      <p:cxnSp>
        <p:nvCxnSpPr>
          <p:cNvPr id="48" name="Google Shape;666;p17">
            <a:extLst>
              <a:ext uri="{FF2B5EF4-FFF2-40B4-BE49-F238E27FC236}">
                <a16:creationId xmlns:a16="http://schemas.microsoft.com/office/drawing/2014/main" id="{B83529D5-0791-2D49-AB50-6343EDA84ED4}"/>
              </a:ext>
            </a:extLst>
          </p:cNvPr>
          <p:cNvCxnSpPr/>
          <p:nvPr/>
        </p:nvCxnSpPr>
        <p:spPr>
          <a:xfrm flipH="1">
            <a:off x="2028077" y="2940002"/>
            <a:ext cx="116955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" name="Grafik 7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92E361CB-F880-48A1-BEEE-7FC40B8E741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06754" y="2247522"/>
            <a:ext cx="1426679" cy="1884566"/>
          </a:xfrm>
          <a:prstGeom prst="rect">
            <a:avLst/>
          </a:prstGeom>
        </p:spPr>
      </p:pic>
      <p:pic>
        <p:nvPicPr>
          <p:cNvPr id="12" name="Grafik 11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FD5A3B3-C03E-4A3A-B1B1-535F41A4F3E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77037" y="4486133"/>
            <a:ext cx="1502898" cy="105649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18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8" name="Google Shape;698;p18"/>
          <p:cNvSpPr txBox="1"/>
          <p:nvPr/>
        </p:nvSpPr>
        <p:spPr>
          <a:xfrm>
            <a:off x="723898" y="5927724"/>
            <a:ext cx="1310829" cy="149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Virtuelles</a:t>
            </a: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Haustier</a:t>
            </a:r>
            <a:endParaRPr dirty="0"/>
          </a:p>
        </p:txBody>
      </p:sp>
      <p:sp>
        <p:nvSpPr>
          <p:cNvPr id="699" name="Google Shape;699;p18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0" name="Google Shape;700;p18"/>
          <p:cNvSpPr/>
          <p:nvPr/>
        </p:nvSpPr>
        <p:spPr>
          <a:xfrm>
            <a:off x="31403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1" name="Google Shape;701;p18"/>
          <p:cNvSpPr/>
          <p:nvPr/>
        </p:nvSpPr>
        <p:spPr>
          <a:xfrm>
            <a:off x="603257" y="1486"/>
            <a:ext cx="3968743" cy="5714297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2" name="Google Shape;702;p18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3" name="Google Shape;703;p18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4" name="Google Shape;704;p18"/>
          <p:cNvSpPr txBox="1"/>
          <p:nvPr/>
        </p:nvSpPr>
        <p:spPr>
          <a:xfrm>
            <a:off x="2232849" y="5911977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5</a:t>
            </a:r>
            <a:endParaRPr/>
          </a:p>
        </p:txBody>
      </p:sp>
      <p:sp>
        <p:nvSpPr>
          <p:cNvPr id="705" name="Google Shape;705;p18"/>
          <p:cNvSpPr txBox="1">
            <a:spLocks noGrp="1"/>
          </p:cNvSpPr>
          <p:nvPr>
            <p:ph type="title"/>
          </p:nvPr>
        </p:nvSpPr>
        <p:spPr>
          <a:xfrm>
            <a:off x="164123" y="433114"/>
            <a:ext cx="4243753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dirty="0"/>
              <a:t>Was </a:t>
            </a:r>
            <a:r>
              <a:rPr lang="en-US" dirty="0" err="1"/>
              <a:t>sagt</a:t>
            </a:r>
            <a:r>
              <a:rPr lang="en-US" dirty="0"/>
              <a:t> es?</a:t>
            </a:r>
            <a:endParaRPr dirty="0"/>
          </a:p>
        </p:txBody>
      </p:sp>
      <p:sp>
        <p:nvSpPr>
          <p:cNvPr id="706" name="Google Shape;706;p18"/>
          <p:cNvSpPr txBox="1"/>
          <p:nvPr/>
        </p:nvSpPr>
        <p:spPr>
          <a:xfrm>
            <a:off x="1101092" y="1197295"/>
            <a:ext cx="2386722" cy="374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Lass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Haustier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aussuchen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, was es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sagen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will.</a:t>
            </a:r>
            <a:endParaRPr dirty="0"/>
          </a:p>
        </p:txBody>
      </p:sp>
      <p:pic>
        <p:nvPicPr>
          <p:cNvPr id="3" name="Grafik 2" descr="Ein Bild, das Gras, draußen, Gebäude, Parken enthält.&#10;&#10;Automatisch generierte Beschreibung">
            <a:extLst>
              <a:ext uri="{FF2B5EF4-FFF2-40B4-BE49-F238E27FC236}">
                <a16:creationId xmlns:a16="http://schemas.microsoft.com/office/drawing/2014/main" id="{66E9C24F-91B4-4556-90BB-FD6007AB1C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3860" y="3057384"/>
            <a:ext cx="1691338" cy="1225569"/>
          </a:xfrm>
          <a:prstGeom prst="rect">
            <a:avLst/>
          </a:prstGeom>
        </p:spPr>
      </p:pic>
      <p:pic>
        <p:nvPicPr>
          <p:cNvPr id="5" name="Grafik 4" descr="Ein Bild, das Gras, draußen, Gebäude, Schild enthält.&#10;&#10;Automatisch generierte Beschreibung">
            <a:extLst>
              <a:ext uri="{FF2B5EF4-FFF2-40B4-BE49-F238E27FC236}">
                <a16:creationId xmlns:a16="http://schemas.microsoft.com/office/drawing/2014/main" id="{F4C4F4C3-641D-44E1-A949-7FDEE98B9E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05857" y="4334536"/>
            <a:ext cx="1667344" cy="1225569"/>
          </a:xfrm>
          <a:prstGeom prst="rect">
            <a:avLst/>
          </a:prstGeom>
        </p:spPr>
      </p:pic>
      <p:pic>
        <p:nvPicPr>
          <p:cNvPr id="7" name="Grafik 6" descr="Ein Bild, das Gras, draußen, Feld, Gebäude enthält.&#10;&#10;Automatisch generierte Beschreibung">
            <a:extLst>
              <a:ext uri="{FF2B5EF4-FFF2-40B4-BE49-F238E27FC236}">
                <a16:creationId xmlns:a16="http://schemas.microsoft.com/office/drawing/2014/main" id="{B49AFD1D-F14D-4836-92D4-EE8150EC7A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84252" y="1789918"/>
            <a:ext cx="1690877" cy="1215883"/>
          </a:xfrm>
          <a:prstGeom prst="rect">
            <a:avLst/>
          </a:prstGeom>
        </p:spPr>
      </p:pic>
      <p:sp>
        <p:nvSpPr>
          <p:cNvPr id="715" name="Google Shape;715;p18"/>
          <p:cNvSpPr/>
          <p:nvPr/>
        </p:nvSpPr>
        <p:spPr>
          <a:xfrm>
            <a:off x="2189304" y="2236551"/>
            <a:ext cx="102566" cy="114338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2" name="Google Shape;712;p18"/>
          <p:cNvSpPr/>
          <p:nvPr/>
        </p:nvSpPr>
        <p:spPr>
          <a:xfrm>
            <a:off x="2181566" y="3471510"/>
            <a:ext cx="102566" cy="114338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9" name="Google Shape;709;p18"/>
          <p:cNvSpPr/>
          <p:nvPr/>
        </p:nvSpPr>
        <p:spPr>
          <a:xfrm>
            <a:off x="2191887" y="4757742"/>
            <a:ext cx="102566" cy="114338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19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1" name="Google Shape;721;p19"/>
          <p:cNvSpPr/>
          <p:nvPr/>
        </p:nvSpPr>
        <p:spPr>
          <a:xfrm>
            <a:off x="2118442" y="703"/>
            <a:ext cx="2453543" cy="148550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2" name="Google Shape;722;p19"/>
          <p:cNvSpPr txBox="1"/>
          <p:nvPr/>
        </p:nvSpPr>
        <p:spPr>
          <a:xfrm>
            <a:off x="215899" y="644525"/>
            <a:ext cx="91503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/>
          </a:p>
        </p:txBody>
      </p:sp>
      <p:sp>
        <p:nvSpPr>
          <p:cNvPr id="723" name="Google Shape;723;p19"/>
          <p:cNvSpPr/>
          <p:nvPr/>
        </p:nvSpPr>
        <p:spPr>
          <a:xfrm>
            <a:off x="0" y="927099"/>
            <a:ext cx="4572000" cy="1793661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4" name="Google Shape;724;p19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5" name="Google Shape;725;p19"/>
          <p:cNvSpPr/>
          <p:nvPr/>
        </p:nvSpPr>
        <p:spPr>
          <a:xfrm>
            <a:off x="0" y="2720758"/>
            <a:ext cx="4572000" cy="2724913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6" name="Google Shape;726;p19"/>
          <p:cNvSpPr/>
          <p:nvPr/>
        </p:nvSpPr>
        <p:spPr>
          <a:xfrm>
            <a:off x="0" y="2708058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7" name="Google Shape;727;p19"/>
          <p:cNvSpPr txBox="1"/>
          <p:nvPr/>
        </p:nvSpPr>
        <p:spPr>
          <a:xfrm>
            <a:off x="840655" y="2817271"/>
            <a:ext cx="2904459" cy="237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939598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PROGRAMMIERE ES</a:t>
            </a:r>
            <a:endParaRPr dirty="0"/>
          </a:p>
        </p:txBody>
      </p:sp>
      <p:sp>
        <p:nvSpPr>
          <p:cNvPr id="728" name="Google Shape;728;p19"/>
          <p:cNvSpPr txBox="1">
            <a:spLocks noGrp="1"/>
          </p:cNvSpPr>
          <p:nvPr>
            <p:ph type="title"/>
          </p:nvPr>
        </p:nvSpPr>
        <p:spPr>
          <a:xfrm>
            <a:off x="215899" y="318612"/>
            <a:ext cx="4140202" cy="391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en-US" sz="24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Was </a:t>
            </a:r>
            <a:r>
              <a:rPr lang="en-US" sz="24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sagt</a:t>
            </a:r>
            <a:r>
              <a:rPr lang="en-US" sz="24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es?</a:t>
            </a:r>
            <a:endParaRPr dirty="0"/>
          </a:p>
        </p:txBody>
      </p:sp>
      <p:sp>
        <p:nvSpPr>
          <p:cNvPr id="729" name="Google Shape;729;p19"/>
          <p:cNvSpPr/>
          <p:nvPr/>
        </p:nvSpPr>
        <p:spPr>
          <a:xfrm>
            <a:off x="0" y="5445671"/>
            <a:ext cx="4572000" cy="955129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0" name="Google Shape;730;p19"/>
          <p:cNvSpPr/>
          <p:nvPr/>
        </p:nvSpPr>
        <p:spPr>
          <a:xfrm>
            <a:off x="0" y="5432971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2" name="Google Shape;732;p19"/>
          <p:cNvSpPr txBox="1"/>
          <p:nvPr/>
        </p:nvSpPr>
        <p:spPr>
          <a:xfrm>
            <a:off x="3454163" y="4266156"/>
            <a:ext cx="956483" cy="845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Tippe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was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Tier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sagen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soll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733" name="Google Shape;733;p19"/>
          <p:cNvSpPr txBox="1"/>
          <p:nvPr/>
        </p:nvSpPr>
        <p:spPr>
          <a:xfrm>
            <a:off x="3454163" y="3228110"/>
            <a:ext cx="901938" cy="585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Setze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den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Zufallszahlen</a:t>
            </a:r>
            <a:r>
              <a:rPr lang="en-US" sz="900" b="1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-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B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lock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734" name="Google Shape;734;p19"/>
          <p:cNvSpPr txBox="1"/>
          <p:nvPr/>
        </p:nvSpPr>
        <p:spPr>
          <a:xfrm>
            <a:off x="334707" y="5772251"/>
            <a:ext cx="3467408" cy="371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Haustier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um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sehen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was es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sagt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735" name="Google Shape;735;p19"/>
          <p:cNvSpPr/>
          <p:nvPr/>
        </p:nvSpPr>
        <p:spPr>
          <a:xfrm>
            <a:off x="3091377" y="3303402"/>
            <a:ext cx="334970" cy="15365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" y="0"/>
                </a:lnTo>
                <a:lnTo>
                  <a:pt x="21600" y="34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6" name="Google Shape;736;p19"/>
          <p:cNvSpPr txBox="1"/>
          <p:nvPr/>
        </p:nvSpPr>
        <p:spPr>
          <a:xfrm>
            <a:off x="0" y="1035707"/>
            <a:ext cx="4571985" cy="265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BEREITE VOR</a:t>
            </a:r>
            <a:endParaRPr dirty="0"/>
          </a:p>
        </p:txBody>
      </p:sp>
      <p:sp>
        <p:nvSpPr>
          <p:cNvPr id="737" name="Google Shape;737;p19"/>
          <p:cNvSpPr txBox="1"/>
          <p:nvPr/>
        </p:nvSpPr>
        <p:spPr>
          <a:xfrm>
            <a:off x="2736768" y="2363232"/>
            <a:ext cx="1673878" cy="269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Benenne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diese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Variable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Wahl</a:t>
            </a:r>
            <a:endParaRPr sz="1800" b="0" i="0" u="none" strike="noStrike" cap="none" dirty="0">
              <a:solidFill>
                <a:srgbClr val="000000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Und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dann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OK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738" name="Google Shape;738;p19"/>
          <p:cNvSpPr txBox="1"/>
          <p:nvPr/>
        </p:nvSpPr>
        <p:spPr>
          <a:xfrm>
            <a:off x="233371" y="1397733"/>
            <a:ext cx="96012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Variablen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739" name="Google Shape;739;p19"/>
          <p:cNvSpPr txBox="1"/>
          <p:nvPr/>
        </p:nvSpPr>
        <p:spPr>
          <a:xfrm>
            <a:off x="233371" y="1733468"/>
            <a:ext cx="871221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den </a:t>
            </a:r>
            <a:r>
              <a:rPr lang="en-US" sz="900" b="1" dirty="0">
                <a:solidFill>
                  <a:srgbClr val="636466"/>
                </a:solidFill>
                <a:latin typeface="Roboto Black"/>
                <a:ea typeface="Roboto Black"/>
                <a:cs typeface="Roboto Medium"/>
                <a:sym typeface="Roboto Black"/>
              </a:rPr>
              <a:t>Neue Variable </a:t>
            </a:r>
            <a:r>
              <a:rPr lang="en-US" sz="900" dirty="0">
                <a:solidFill>
                  <a:srgbClr val="636466"/>
                </a:solidFill>
                <a:latin typeface="Roboto Medium" panose="020B0604020202020204" charset="0"/>
                <a:ea typeface="Roboto Medium" panose="020B0604020202020204" charset="0"/>
                <a:cs typeface="Roboto Medium"/>
                <a:sym typeface="Roboto Black"/>
              </a:rPr>
              <a:t>Knopf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cxnSp>
        <p:nvCxnSpPr>
          <p:cNvPr id="749" name="Google Shape;749;p19"/>
          <p:cNvCxnSpPr/>
          <p:nvPr/>
        </p:nvCxnSpPr>
        <p:spPr>
          <a:xfrm flipH="1">
            <a:off x="1186383" y="1500919"/>
            <a:ext cx="339522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50" name="Google Shape;750;p19"/>
          <p:cNvSpPr/>
          <p:nvPr/>
        </p:nvSpPr>
        <p:spPr>
          <a:xfrm>
            <a:off x="813454" y="3124226"/>
            <a:ext cx="487402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1" name="Google Shape;751;p19"/>
          <p:cNvSpPr/>
          <p:nvPr/>
        </p:nvSpPr>
        <p:spPr>
          <a:xfrm>
            <a:off x="906106" y="3129266"/>
            <a:ext cx="263010" cy="38628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2" name="Google Shape;752;p19"/>
          <p:cNvSpPr/>
          <p:nvPr/>
        </p:nvSpPr>
        <p:spPr>
          <a:xfrm>
            <a:off x="813454" y="3124226"/>
            <a:ext cx="487402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3" name="Google Shape;753;p19"/>
          <p:cNvSpPr txBox="1"/>
          <p:nvPr/>
        </p:nvSpPr>
        <p:spPr>
          <a:xfrm>
            <a:off x="909952" y="3476707"/>
            <a:ext cx="29464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Monkey</a:t>
            </a:r>
            <a:endParaRPr/>
          </a:p>
        </p:txBody>
      </p:sp>
      <p:sp>
        <p:nvSpPr>
          <p:cNvPr id="754" name="Google Shape;754;p19"/>
          <p:cNvSpPr/>
          <p:nvPr/>
        </p:nvSpPr>
        <p:spPr>
          <a:xfrm>
            <a:off x="3062732" y="3913044"/>
            <a:ext cx="281942" cy="107391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8757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55" name="Google Shape;755;p19"/>
          <p:cNvCxnSpPr/>
          <p:nvPr/>
        </p:nvCxnSpPr>
        <p:spPr>
          <a:xfrm>
            <a:off x="3349752" y="4449998"/>
            <a:ext cx="76594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56" name="Google Shape;756;p19"/>
          <p:cNvSpPr/>
          <p:nvPr/>
        </p:nvSpPr>
        <p:spPr>
          <a:xfrm>
            <a:off x="3437435" y="5665891"/>
            <a:ext cx="487400" cy="49034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7" name="Google Shape;757;p19"/>
          <p:cNvSpPr/>
          <p:nvPr/>
        </p:nvSpPr>
        <p:spPr>
          <a:xfrm>
            <a:off x="3437438" y="5659628"/>
            <a:ext cx="487402" cy="49034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799" y="0"/>
                </a:moveTo>
                <a:lnTo>
                  <a:pt x="2651" y="170"/>
                </a:lnTo>
                <a:lnTo>
                  <a:pt x="1407" y="768"/>
                </a:lnTo>
                <a:lnTo>
                  <a:pt x="409" y="1926"/>
                </a:lnTo>
                <a:lnTo>
                  <a:pt x="0" y="3776"/>
                </a:lnTo>
                <a:lnTo>
                  <a:pt x="0" y="17824"/>
                </a:lnTo>
                <a:lnTo>
                  <a:pt x="171" y="18965"/>
                </a:lnTo>
                <a:lnTo>
                  <a:pt x="773" y="20202"/>
                </a:lnTo>
                <a:lnTo>
                  <a:pt x="1938" y="21194"/>
                </a:lnTo>
                <a:lnTo>
                  <a:pt x="3799" y="21600"/>
                </a:lnTo>
                <a:lnTo>
                  <a:pt x="17801" y="21600"/>
                </a:lnTo>
                <a:lnTo>
                  <a:pt x="18949" y="21430"/>
                </a:lnTo>
                <a:lnTo>
                  <a:pt x="20193" y="20832"/>
                </a:lnTo>
                <a:lnTo>
                  <a:pt x="21191" y="19674"/>
                </a:lnTo>
                <a:lnTo>
                  <a:pt x="21600" y="17824"/>
                </a:lnTo>
                <a:lnTo>
                  <a:pt x="21600" y="3776"/>
                </a:lnTo>
                <a:lnTo>
                  <a:pt x="21429" y="2635"/>
                </a:lnTo>
                <a:lnTo>
                  <a:pt x="20827" y="1398"/>
                </a:lnTo>
                <a:lnTo>
                  <a:pt x="19662" y="406"/>
                </a:lnTo>
                <a:lnTo>
                  <a:pt x="17801" y="0"/>
                </a:lnTo>
                <a:lnTo>
                  <a:pt x="3799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8" name="Google Shape;758;p19"/>
          <p:cNvSpPr/>
          <p:nvPr/>
        </p:nvSpPr>
        <p:spPr>
          <a:xfrm>
            <a:off x="3685809" y="5920139"/>
            <a:ext cx="116306" cy="13644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9" name="Google Shape;759;p19"/>
          <p:cNvSpPr/>
          <p:nvPr/>
        </p:nvSpPr>
        <p:spPr>
          <a:xfrm>
            <a:off x="311150" y="3713477"/>
            <a:ext cx="1295401" cy="11430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329" y="0"/>
                </a:moveTo>
                <a:lnTo>
                  <a:pt x="1271" y="0"/>
                </a:lnTo>
                <a:lnTo>
                  <a:pt x="536" y="22"/>
                </a:lnTo>
                <a:lnTo>
                  <a:pt x="159" y="180"/>
                </a:lnTo>
                <a:lnTo>
                  <a:pt x="20" y="607"/>
                </a:lnTo>
                <a:lnTo>
                  <a:pt x="0" y="1440"/>
                </a:lnTo>
                <a:lnTo>
                  <a:pt x="0" y="20160"/>
                </a:lnTo>
                <a:lnTo>
                  <a:pt x="20" y="20992"/>
                </a:lnTo>
                <a:lnTo>
                  <a:pt x="159" y="21420"/>
                </a:lnTo>
                <a:lnTo>
                  <a:pt x="536" y="21577"/>
                </a:lnTo>
                <a:lnTo>
                  <a:pt x="1271" y="21600"/>
                </a:lnTo>
                <a:lnTo>
                  <a:pt x="20329" y="21600"/>
                </a:lnTo>
                <a:lnTo>
                  <a:pt x="21064" y="21577"/>
                </a:lnTo>
                <a:lnTo>
                  <a:pt x="21441" y="21420"/>
                </a:lnTo>
                <a:lnTo>
                  <a:pt x="21580" y="20992"/>
                </a:lnTo>
                <a:lnTo>
                  <a:pt x="21600" y="20160"/>
                </a:lnTo>
                <a:lnTo>
                  <a:pt x="21600" y="1440"/>
                </a:lnTo>
                <a:lnTo>
                  <a:pt x="21580" y="607"/>
                </a:lnTo>
                <a:lnTo>
                  <a:pt x="21441" y="180"/>
                </a:lnTo>
                <a:lnTo>
                  <a:pt x="21064" y="22"/>
                </a:lnTo>
                <a:lnTo>
                  <a:pt x="20329" y="0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0" name="Google Shape;760;p19"/>
          <p:cNvSpPr txBox="1"/>
          <p:nvPr/>
        </p:nvSpPr>
        <p:spPr>
          <a:xfrm>
            <a:off x="346709" y="4127833"/>
            <a:ext cx="1224281" cy="720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Füge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den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Wahl-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B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lock in den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Gleichheits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-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Block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den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Operatoren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761" name="Google Shape;761;p19"/>
          <p:cNvSpPr/>
          <p:nvPr/>
        </p:nvSpPr>
        <p:spPr>
          <a:xfrm>
            <a:off x="391327" y="3773389"/>
            <a:ext cx="813262" cy="293274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2" name="Google Shape;762;p19"/>
          <p:cNvSpPr/>
          <p:nvPr/>
        </p:nvSpPr>
        <p:spPr>
          <a:xfrm>
            <a:off x="1132017" y="3753532"/>
            <a:ext cx="943421" cy="19568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4543" y="15"/>
                </a:lnTo>
                <a:lnTo>
                  <a:pt x="2160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4" name="Google Shape;764;p19"/>
          <p:cNvSpPr/>
          <p:nvPr/>
        </p:nvSpPr>
        <p:spPr>
          <a:xfrm>
            <a:off x="1139285" y="1539052"/>
            <a:ext cx="727825" cy="31286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11246" y="21600"/>
                </a:lnTo>
                <a:lnTo>
                  <a:pt x="2160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2A5399-4244-DC43-BA50-953A374D919A}"/>
              </a:ext>
            </a:extLst>
          </p:cNvPr>
          <p:cNvSpPr txBox="1"/>
          <p:nvPr/>
        </p:nvSpPr>
        <p:spPr>
          <a:xfrm>
            <a:off x="395" y="5473045"/>
            <a:ext cx="457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6BA88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PROBIERE ES AUS</a:t>
            </a:r>
            <a:endParaRPr lang="en-US" sz="1800" dirty="0"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4" name="Grafik 3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1C14BDD9-94A9-47F2-9D18-D99CD1F10B4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21775"/>
          <a:stretch/>
        </p:blipFill>
        <p:spPr>
          <a:xfrm>
            <a:off x="1499067" y="1485303"/>
            <a:ext cx="1204859" cy="1033920"/>
          </a:xfrm>
          <a:prstGeom prst="rect">
            <a:avLst/>
          </a:prstGeom>
        </p:spPr>
      </p:pic>
      <p:sp>
        <p:nvSpPr>
          <p:cNvPr id="748" name="Google Shape;748;p19"/>
          <p:cNvSpPr/>
          <p:nvPr/>
        </p:nvSpPr>
        <p:spPr>
          <a:xfrm>
            <a:off x="1517306" y="1670430"/>
            <a:ext cx="262893" cy="32654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3" name="Google Shape;763;p19"/>
          <p:cNvSpPr/>
          <p:nvPr/>
        </p:nvSpPr>
        <p:spPr>
          <a:xfrm>
            <a:off x="1844807" y="1667443"/>
            <a:ext cx="666188" cy="13335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58" y="0"/>
                </a:moveTo>
                <a:lnTo>
                  <a:pt x="320" y="64"/>
                </a:lnTo>
                <a:lnTo>
                  <a:pt x="95" y="514"/>
                </a:lnTo>
                <a:lnTo>
                  <a:pt x="12" y="1736"/>
                </a:lnTo>
                <a:lnTo>
                  <a:pt x="0" y="4114"/>
                </a:lnTo>
                <a:lnTo>
                  <a:pt x="0" y="17486"/>
                </a:lnTo>
                <a:lnTo>
                  <a:pt x="12" y="19864"/>
                </a:lnTo>
                <a:lnTo>
                  <a:pt x="95" y="21086"/>
                </a:lnTo>
                <a:lnTo>
                  <a:pt x="320" y="21536"/>
                </a:lnTo>
                <a:lnTo>
                  <a:pt x="758" y="21600"/>
                </a:lnTo>
                <a:lnTo>
                  <a:pt x="20842" y="21600"/>
                </a:lnTo>
                <a:lnTo>
                  <a:pt x="21280" y="21536"/>
                </a:lnTo>
                <a:lnTo>
                  <a:pt x="21505" y="21086"/>
                </a:lnTo>
                <a:lnTo>
                  <a:pt x="21588" y="19864"/>
                </a:lnTo>
                <a:lnTo>
                  <a:pt x="21600" y="17486"/>
                </a:lnTo>
                <a:lnTo>
                  <a:pt x="21600" y="4114"/>
                </a:lnTo>
                <a:lnTo>
                  <a:pt x="21588" y="1736"/>
                </a:lnTo>
                <a:lnTo>
                  <a:pt x="21505" y="514"/>
                </a:lnTo>
                <a:lnTo>
                  <a:pt x="21280" y="64"/>
                </a:lnTo>
                <a:lnTo>
                  <a:pt x="20842" y="0"/>
                </a:lnTo>
                <a:lnTo>
                  <a:pt x="758" y="0"/>
                </a:lnTo>
                <a:close/>
              </a:path>
            </a:pathLst>
          </a:cu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7" name="Google Shape;747;p19"/>
          <p:cNvSpPr/>
          <p:nvPr/>
        </p:nvSpPr>
        <p:spPr>
          <a:xfrm>
            <a:off x="1497972" y="1472602"/>
            <a:ext cx="1216648" cy="103969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522" y="0"/>
                </a:moveTo>
                <a:lnTo>
                  <a:pt x="1062" y="75"/>
                </a:lnTo>
                <a:lnTo>
                  <a:pt x="564" y="338"/>
                </a:lnTo>
                <a:lnTo>
                  <a:pt x="164" y="849"/>
                </a:lnTo>
                <a:lnTo>
                  <a:pt x="0" y="1664"/>
                </a:lnTo>
                <a:lnTo>
                  <a:pt x="0" y="19936"/>
                </a:lnTo>
                <a:lnTo>
                  <a:pt x="69" y="20439"/>
                </a:lnTo>
                <a:lnTo>
                  <a:pt x="310" y="20984"/>
                </a:lnTo>
                <a:lnTo>
                  <a:pt x="776" y="21421"/>
                </a:lnTo>
                <a:lnTo>
                  <a:pt x="1522" y="21600"/>
                </a:lnTo>
                <a:lnTo>
                  <a:pt x="20078" y="21600"/>
                </a:lnTo>
                <a:lnTo>
                  <a:pt x="20538" y="21525"/>
                </a:lnTo>
                <a:lnTo>
                  <a:pt x="21036" y="21262"/>
                </a:lnTo>
                <a:lnTo>
                  <a:pt x="21436" y="20751"/>
                </a:lnTo>
                <a:lnTo>
                  <a:pt x="21600" y="19936"/>
                </a:lnTo>
                <a:lnTo>
                  <a:pt x="21600" y="1664"/>
                </a:lnTo>
                <a:lnTo>
                  <a:pt x="21531" y="1161"/>
                </a:lnTo>
                <a:lnTo>
                  <a:pt x="21290" y="616"/>
                </a:lnTo>
                <a:lnTo>
                  <a:pt x="20824" y="179"/>
                </a:lnTo>
                <a:lnTo>
                  <a:pt x="20078" y="0"/>
                </a:lnTo>
                <a:lnTo>
                  <a:pt x="1522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5" name="Google Shape;765;p19"/>
          <p:cNvSpPr/>
          <p:nvPr/>
        </p:nvSpPr>
        <p:spPr>
          <a:xfrm>
            <a:off x="2451008" y="1725684"/>
            <a:ext cx="102566" cy="114338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Grafik 5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5F1A5C9C-A126-4EF6-95EE-3072860ABE3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58681" y="1402681"/>
            <a:ext cx="1121173" cy="871055"/>
          </a:xfrm>
          <a:prstGeom prst="rect">
            <a:avLst/>
          </a:prstGeom>
        </p:spPr>
      </p:pic>
      <p:sp>
        <p:nvSpPr>
          <p:cNvPr id="741" name="Google Shape;741;p19"/>
          <p:cNvSpPr/>
          <p:nvPr/>
        </p:nvSpPr>
        <p:spPr>
          <a:xfrm>
            <a:off x="3062733" y="1413192"/>
            <a:ext cx="1106803" cy="87105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13" y="0"/>
                </a:moveTo>
                <a:lnTo>
                  <a:pt x="1405" y="95"/>
                </a:lnTo>
                <a:lnTo>
                  <a:pt x="745" y="431"/>
                </a:lnTo>
                <a:lnTo>
                  <a:pt x="217" y="1080"/>
                </a:lnTo>
                <a:lnTo>
                  <a:pt x="0" y="2118"/>
                </a:lnTo>
                <a:lnTo>
                  <a:pt x="0" y="19482"/>
                </a:lnTo>
                <a:lnTo>
                  <a:pt x="91" y="20122"/>
                </a:lnTo>
                <a:lnTo>
                  <a:pt x="409" y="20816"/>
                </a:lnTo>
                <a:lnTo>
                  <a:pt x="1027" y="21372"/>
                </a:lnTo>
                <a:lnTo>
                  <a:pt x="2013" y="21600"/>
                </a:lnTo>
                <a:lnTo>
                  <a:pt x="19587" y="21600"/>
                </a:lnTo>
                <a:lnTo>
                  <a:pt x="20195" y="21505"/>
                </a:lnTo>
                <a:lnTo>
                  <a:pt x="20855" y="21169"/>
                </a:lnTo>
                <a:lnTo>
                  <a:pt x="21383" y="20520"/>
                </a:lnTo>
                <a:lnTo>
                  <a:pt x="21600" y="19482"/>
                </a:lnTo>
                <a:lnTo>
                  <a:pt x="21600" y="2118"/>
                </a:lnTo>
                <a:lnTo>
                  <a:pt x="21509" y="1478"/>
                </a:lnTo>
                <a:lnTo>
                  <a:pt x="21191" y="784"/>
                </a:lnTo>
                <a:lnTo>
                  <a:pt x="20573" y="228"/>
                </a:lnTo>
                <a:lnTo>
                  <a:pt x="19587" y="0"/>
                </a:lnTo>
                <a:lnTo>
                  <a:pt x="2013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3" name="Google Shape;743;p19"/>
          <p:cNvSpPr/>
          <p:nvPr/>
        </p:nvSpPr>
        <p:spPr>
          <a:xfrm>
            <a:off x="4010981" y="2148439"/>
            <a:ext cx="94438" cy="105296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Grafik 7" descr="Ein Bild, das Screenshot, Monitor, Bildschirm, schwarz enthält.&#10;&#10;Automatisch generierte Beschreibung">
            <a:extLst>
              <a:ext uri="{FF2B5EF4-FFF2-40B4-BE49-F238E27FC236}">
                <a16:creationId xmlns:a16="http://schemas.microsoft.com/office/drawing/2014/main" id="{B632D065-5047-49DF-A574-8AA6799F1CC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63642" y="3091847"/>
            <a:ext cx="1849169" cy="2308087"/>
          </a:xfrm>
          <a:prstGeom prst="rect">
            <a:avLst/>
          </a:prstGeom>
        </p:spPr>
      </p:pic>
      <p:pic>
        <p:nvPicPr>
          <p:cNvPr id="10" name="Grafik 9" descr="Ein Bild, das Screenshot, Monitor, Bildschirm, schwarz enthält.&#10;&#10;Automatisch generierte Beschreibung">
            <a:extLst>
              <a:ext uri="{FF2B5EF4-FFF2-40B4-BE49-F238E27FC236}">
                <a16:creationId xmlns:a16="http://schemas.microsoft.com/office/drawing/2014/main" id="{82E2B127-6CCE-464C-B2A8-996587224EFD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21454" t="26016" r="69462" b="69157"/>
          <a:stretch/>
        </p:blipFill>
        <p:spPr>
          <a:xfrm>
            <a:off x="476249" y="3814050"/>
            <a:ext cx="244449" cy="16301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20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1" name="Google Shape;771;p20"/>
          <p:cNvSpPr txBox="1"/>
          <p:nvPr/>
        </p:nvSpPr>
        <p:spPr>
          <a:xfrm>
            <a:off x="723898" y="5927725"/>
            <a:ext cx="1055905" cy="219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Virtuelles</a:t>
            </a: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Haustier</a:t>
            </a:r>
            <a:endParaRPr dirty="0"/>
          </a:p>
        </p:txBody>
      </p:sp>
      <p:sp>
        <p:nvSpPr>
          <p:cNvPr id="772" name="Google Shape;772;p20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3" name="Google Shape;773;p20"/>
          <p:cNvSpPr/>
          <p:nvPr/>
        </p:nvSpPr>
        <p:spPr>
          <a:xfrm>
            <a:off x="31403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4" name="Google Shape;774;p20"/>
          <p:cNvSpPr/>
          <p:nvPr/>
        </p:nvSpPr>
        <p:spPr>
          <a:xfrm>
            <a:off x="603242" y="703"/>
            <a:ext cx="3968743" cy="5714297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5" name="Google Shape;775;p2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6" name="Google Shape;776;p2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7" name="Google Shape;777;p20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6</a:t>
            </a:r>
            <a:endParaRPr dirty="0"/>
          </a:p>
        </p:txBody>
      </p:sp>
      <p:sp>
        <p:nvSpPr>
          <p:cNvPr id="778" name="Google Shape;778;p20"/>
          <p:cNvSpPr txBox="1">
            <a:spLocks noGrp="1"/>
          </p:cNvSpPr>
          <p:nvPr>
            <p:ph type="title"/>
          </p:nvPr>
        </p:nvSpPr>
        <p:spPr>
          <a:xfrm>
            <a:off x="641344" y="433114"/>
            <a:ext cx="3289300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sz="2800" dirty="0"/>
              <a:t>Zeit </a:t>
            </a:r>
            <a:r>
              <a:rPr lang="en-US" sz="2800" dirty="0" err="1"/>
              <a:t>zum</a:t>
            </a:r>
            <a:r>
              <a:rPr lang="en-US" sz="2800" dirty="0"/>
              <a:t> </a:t>
            </a:r>
            <a:r>
              <a:rPr lang="en-US" sz="2800" dirty="0" err="1"/>
              <a:t>Spielen</a:t>
            </a:r>
            <a:endParaRPr dirty="0"/>
          </a:p>
        </p:txBody>
      </p:sp>
      <p:sp>
        <p:nvSpPr>
          <p:cNvPr id="779" name="Google Shape;779;p20"/>
          <p:cNvSpPr txBox="1"/>
          <p:nvPr/>
        </p:nvSpPr>
        <p:spPr>
          <a:xfrm>
            <a:off x="723899" y="1263649"/>
            <a:ext cx="3111367" cy="374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Lass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Haustier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mit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einem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Ball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spielen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780" name="Google Shape;780;p20"/>
          <p:cNvSpPr/>
          <p:nvPr/>
        </p:nvSpPr>
        <p:spPr>
          <a:xfrm>
            <a:off x="1901431" y="3055580"/>
            <a:ext cx="743751" cy="1051624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1" name="Google Shape;781;p20"/>
          <p:cNvSpPr/>
          <p:nvPr/>
        </p:nvSpPr>
        <p:spPr>
          <a:xfrm>
            <a:off x="2779496" y="4212209"/>
            <a:ext cx="743751" cy="105161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2" name="Google Shape;782;p20"/>
          <p:cNvSpPr/>
          <p:nvPr/>
        </p:nvSpPr>
        <p:spPr>
          <a:xfrm>
            <a:off x="1036053" y="1898967"/>
            <a:ext cx="743751" cy="1051624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21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8" name="Google Shape;788;p21"/>
          <p:cNvSpPr/>
          <p:nvPr/>
        </p:nvSpPr>
        <p:spPr>
          <a:xfrm>
            <a:off x="2118442" y="703"/>
            <a:ext cx="2453543" cy="148550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9" name="Google Shape;789;p21"/>
          <p:cNvSpPr/>
          <p:nvPr/>
        </p:nvSpPr>
        <p:spPr>
          <a:xfrm>
            <a:off x="0" y="927100"/>
            <a:ext cx="4572000" cy="971550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0" name="Google Shape;790;p21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1" name="Google Shape;791;p21"/>
          <p:cNvSpPr/>
          <p:nvPr/>
        </p:nvSpPr>
        <p:spPr>
          <a:xfrm>
            <a:off x="0" y="1898650"/>
            <a:ext cx="4572000" cy="3611778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2" name="Google Shape;792;p21"/>
          <p:cNvSpPr/>
          <p:nvPr/>
        </p:nvSpPr>
        <p:spPr>
          <a:xfrm>
            <a:off x="0" y="188595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3" name="Google Shape;793;p21"/>
          <p:cNvSpPr txBox="1"/>
          <p:nvPr/>
        </p:nvSpPr>
        <p:spPr>
          <a:xfrm>
            <a:off x="-15" y="2016147"/>
            <a:ext cx="4572000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939598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PROGRAMMIERE ES</a:t>
            </a:r>
            <a:endParaRPr dirty="0"/>
          </a:p>
        </p:txBody>
      </p:sp>
      <p:cxnSp>
        <p:nvCxnSpPr>
          <p:cNvPr id="796" name="Google Shape;796;p21"/>
          <p:cNvCxnSpPr>
            <a:cxnSpLocks/>
          </p:cNvCxnSpPr>
          <p:nvPr/>
        </p:nvCxnSpPr>
        <p:spPr>
          <a:xfrm>
            <a:off x="2285985" y="3594100"/>
            <a:ext cx="581679" cy="0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97" name="Google Shape;797;p21"/>
          <p:cNvCxnSpPr/>
          <p:nvPr/>
        </p:nvCxnSpPr>
        <p:spPr>
          <a:xfrm rot="10800000">
            <a:off x="228808" y="4497673"/>
            <a:ext cx="4114801" cy="1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98" name="Google Shape;798;p21"/>
          <p:cNvSpPr txBox="1">
            <a:spLocks noGrp="1"/>
          </p:cNvSpPr>
          <p:nvPr>
            <p:ph type="title"/>
          </p:nvPr>
        </p:nvSpPr>
        <p:spPr>
          <a:xfrm>
            <a:off x="215900" y="213450"/>
            <a:ext cx="4245931" cy="52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de-DE" dirty="0"/>
              <a:t>Zeit zum Spielen</a:t>
            </a:r>
            <a:endParaRPr dirty="0"/>
          </a:p>
          <a:p>
            <a:pPr marL="0" lvl="0" indent="127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 err="1"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 dirty="0"/>
          </a:p>
        </p:txBody>
      </p:sp>
      <p:sp>
        <p:nvSpPr>
          <p:cNvPr id="799" name="Google Shape;799;p21"/>
          <p:cNvSpPr/>
          <p:nvPr/>
        </p:nvSpPr>
        <p:spPr>
          <a:xfrm>
            <a:off x="0" y="5510427"/>
            <a:ext cx="4572000" cy="890374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0" name="Google Shape;800;p21"/>
          <p:cNvSpPr/>
          <p:nvPr/>
        </p:nvSpPr>
        <p:spPr>
          <a:xfrm>
            <a:off x="0" y="5497727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1" name="Google Shape;801;p21"/>
          <p:cNvSpPr txBox="1"/>
          <p:nvPr/>
        </p:nvSpPr>
        <p:spPr>
          <a:xfrm>
            <a:off x="0" y="5620407"/>
            <a:ext cx="4572000" cy="27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35559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6BA88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PROBIERE ES AUS</a:t>
            </a:r>
            <a:endParaRPr sz="1800" b="0" i="0" u="none" strike="noStrike" cap="none" dirty="0">
              <a:solidFill>
                <a:srgbClr val="000000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802" name="Google Shape;802;p21"/>
          <p:cNvCxnSpPr>
            <a:cxnSpLocks/>
          </p:cNvCxnSpPr>
          <p:nvPr/>
        </p:nvCxnSpPr>
        <p:spPr>
          <a:xfrm>
            <a:off x="2213278" y="4092123"/>
            <a:ext cx="654386" cy="4867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03" name="Google Shape;803;p21"/>
          <p:cNvSpPr txBox="1"/>
          <p:nvPr/>
        </p:nvSpPr>
        <p:spPr>
          <a:xfrm>
            <a:off x="2889756" y="3418983"/>
            <a:ext cx="1390016" cy="415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4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Tippe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Minuszeichen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damit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der Ball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nach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unten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geht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804" name="Google Shape;804;p21"/>
          <p:cNvSpPr/>
          <p:nvPr/>
        </p:nvSpPr>
        <p:spPr>
          <a:xfrm>
            <a:off x="2953866" y="3060941"/>
            <a:ext cx="176684" cy="16358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09" y="21587"/>
                </a:lnTo>
                <a:lnTo>
                  <a:pt x="21600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5" name="Google Shape;805;p21"/>
          <p:cNvSpPr/>
          <p:nvPr/>
        </p:nvSpPr>
        <p:spPr>
          <a:xfrm>
            <a:off x="1247952" y="1321527"/>
            <a:ext cx="412395" cy="41239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6" name="Google Shape;806;p21"/>
          <p:cNvSpPr/>
          <p:nvPr/>
        </p:nvSpPr>
        <p:spPr>
          <a:xfrm>
            <a:off x="1247952" y="1321529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7" name="Google Shape;807;p21"/>
          <p:cNvSpPr txBox="1"/>
          <p:nvPr/>
        </p:nvSpPr>
        <p:spPr>
          <a:xfrm>
            <a:off x="1" y="1035707"/>
            <a:ext cx="4572000" cy="598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BEREITE VOR</a:t>
            </a:r>
            <a:endParaRPr sz="1800" b="0" i="0" u="none" strike="noStrike" cap="none" dirty="0">
              <a:solidFill>
                <a:srgbClr val="000000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marR="193039" lvl="0" indent="188595" algn="ctr" rtl="0">
              <a:lnSpc>
                <a:spcPct val="111099"/>
              </a:lnSpc>
              <a:spcBef>
                <a:spcPts val="8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als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b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</a:b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den Ball.</a:t>
            </a:r>
            <a:endParaRPr dirty="0"/>
          </a:p>
        </p:txBody>
      </p:sp>
      <p:sp>
        <p:nvSpPr>
          <p:cNvPr id="808" name="Google Shape;808;p21"/>
          <p:cNvSpPr/>
          <p:nvPr/>
        </p:nvSpPr>
        <p:spPr>
          <a:xfrm>
            <a:off x="1028076" y="2354185"/>
            <a:ext cx="487413" cy="48740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9" name="Google Shape;809;p21"/>
          <p:cNvSpPr/>
          <p:nvPr/>
        </p:nvSpPr>
        <p:spPr>
          <a:xfrm>
            <a:off x="1028085" y="2354185"/>
            <a:ext cx="487401" cy="487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0" name="Google Shape;810;p21"/>
          <p:cNvSpPr txBox="1"/>
          <p:nvPr/>
        </p:nvSpPr>
        <p:spPr>
          <a:xfrm>
            <a:off x="1194978" y="2706665"/>
            <a:ext cx="15367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Ball</a:t>
            </a:r>
            <a:endParaRPr/>
          </a:p>
        </p:txBody>
      </p:sp>
      <p:sp>
        <p:nvSpPr>
          <p:cNvPr id="811" name="Google Shape;811;p21"/>
          <p:cNvSpPr/>
          <p:nvPr/>
        </p:nvSpPr>
        <p:spPr>
          <a:xfrm>
            <a:off x="1028085" y="4719094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2" name="Google Shape;812;p21"/>
          <p:cNvSpPr/>
          <p:nvPr/>
        </p:nvSpPr>
        <p:spPr>
          <a:xfrm>
            <a:off x="1127315" y="4743450"/>
            <a:ext cx="249848" cy="366966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3" name="Google Shape;813;p21"/>
          <p:cNvSpPr/>
          <p:nvPr/>
        </p:nvSpPr>
        <p:spPr>
          <a:xfrm>
            <a:off x="1028085" y="4719094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4" name="Google Shape;814;p21"/>
          <p:cNvSpPr txBox="1"/>
          <p:nvPr/>
        </p:nvSpPr>
        <p:spPr>
          <a:xfrm>
            <a:off x="1124582" y="5084274"/>
            <a:ext cx="294642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Monkey</a:t>
            </a:r>
            <a:endParaRPr/>
          </a:p>
        </p:txBody>
      </p:sp>
      <p:cxnSp>
        <p:nvCxnSpPr>
          <p:cNvPr id="815" name="Google Shape;815;p21"/>
          <p:cNvCxnSpPr/>
          <p:nvPr/>
        </p:nvCxnSpPr>
        <p:spPr>
          <a:xfrm>
            <a:off x="2805428" y="4933279"/>
            <a:ext cx="73153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16" name="Google Shape;816;p21"/>
          <p:cNvSpPr/>
          <p:nvPr/>
        </p:nvSpPr>
        <p:spPr>
          <a:xfrm>
            <a:off x="2867665" y="5856075"/>
            <a:ext cx="471572" cy="457065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7" name="Google Shape;817;p21"/>
          <p:cNvSpPr/>
          <p:nvPr/>
        </p:nvSpPr>
        <p:spPr>
          <a:xfrm>
            <a:off x="2896693" y="5863958"/>
            <a:ext cx="419392" cy="44119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415" y="0"/>
                </a:moveTo>
                <a:lnTo>
                  <a:pt x="3081" y="189"/>
                </a:lnTo>
                <a:lnTo>
                  <a:pt x="1635" y="854"/>
                </a:lnTo>
                <a:lnTo>
                  <a:pt x="475" y="2141"/>
                </a:lnTo>
                <a:lnTo>
                  <a:pt x="0" y="4197"/>
                </a:lnTo>
                <a:lnTo>
                  <a:pt x="0" y="17403"/>
                </a:lnTo>
                <a:lnTo>
                  <a:pt x="199" y="18671"/>
                </a:lnTo>
                <a:lnTo>
                  <a:pt x="898" y="20046"/>
                </a:lnTo>
                <a:lnTo>
                  <a:pt x="2252" y="21148"/>
                </a:lnTo>
                <a:lnTo>
                  <a:pt x="4415" y="21600"/>
                </a:lnTo>
                <a:lnTo>
                  <a:pt x="17185" y="21600"/>
                </a:lnTo>
                <a:lnTo>
                  <a:pt x="18519" y="21411"/>
                </a:lnTo>
                <a:lnTo>
                  <a:pt x="19965" y="20746"/>
                </a:lnTo>
                <a:lnTo>
                  <a:pt x="21125" y="19459"/>
                </a:lnTo>
                <a:lnTo>
                  <a:pt x="21600" y="17403"/>
                </a:lnTo>
                <a:lnTo>
                  <a:pt x="21600" y="4197"/>
                </a:lnTo>
                <a:lnTo>
                  <a:pt x="21401" y="2929"/>
                </a:lnTo>
                <a:lnTo>
                  <a:pt x="20702" y="1554"/>
                </a:lnTo>
                <a:lnTo>
                  <a:pt x="19348" y="452"/>
                </a:lnTo>
                <a:lnTo>
                  <a:pt x="17185" y="0"/>
                </a:lnTo>
                <a:lnTo>
                  <a:pt x="4415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8" name="Google Shape;818;p21"/>
          <p:cNvSpPr/>
          <p:nvPr/>
        </p:nvSpPr>
        <p:spPr>
          <a:xfrm>
            <a:off x="3165106" y="6046762"/>
            <a:ext cx="89040" cy="99924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9" name="Google Shape;819;p21"/>
          <p:cNvSpPr/>
          <p:nvPr/>
        </p:nvSpPr>
        <p:spPr>
          <a:xfrm>
            <a:off x="2911296" y="1296004"/>
            <a:ext cx="476251" cy="4634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144" y="0"/>
                </a:moveTo>
                <a:lnTo>
                  <a:pt x="3456" y="0"/>
                </a:lnTo>
                <a:lnTo>
                  <a:pt x="1458" y="55"/>
                </a:lnTo>
                <a:lnTo>
                  <a:pt x="432" y="444"/>
                </a:lnTo>
                <a:lnTo>
                  <a:pt x="54" y="1498"/>
                </a:lnTo>
                <a:lnTo>
                  <a:pt x="0" y="3552"/>
                </a:lnTo>
                <a:lnTo>
                  <a:pt x="0" y="18048"/>
                </a:lnTo>
                <a:lnTo>
                  <a:pt x="54" y="20102"/>
                </a:lnTo>
                <a:lnTo>
                  <a:pt x="432" y="21156"/>
                </a:lnTo>
                <a:lnTo>
                  <a:pt x="1458" y="21545"/>
                </a:lnTo>
                <a:lnTo>
                  <a:pt x="3456" y="21600"/>
                </a:lnTo>
                <a:lnTo>
                  <a:pt x="18144" y="21600"/>
                </a:lnTo>
                <a:lnTo>
                  <a:pt x="20142" y="21545"/>
                </a:lnTo>
                <a:lnTo>
                  <a:pt x="21168" y="21156"/>
                </a:lnTo>
                <a:lnTo>
                  <a:pt x="21546" y="20102"/>
                </a:lnTo>
                <a:lnTo>
                  <a:pt x="21600" y="18048"/>
                </a:lnTo>
                <a:lnTo>
                  <a:pt x="21600" y="3552"/>
                </a:lnTo>
                <a:lnTo>
                  <a:pt x="21546" y="1498"/>
                </a:lnTo>
                <a:lnTo>
                  <a:pt x="21168" y="444"/>
                </a:lnTo>
                <a:lnTo>
                  <a:pt x="20142" y="55"/>
                </a:lnTo>
                <a:lnTo>
                  <a:pt x="18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0" name="Google Shape;820;p21"/>
          <p:cNvSpPr/>
          <p:nvPr/>
        </p:nvSpPr>
        <p:spPr>
          <a:xfrm>
            <a:off x="2911296" y="1296004"/>
            <a:ext cx="476251" cy="4634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456" y="0"/>
                </a:moveTo>
                <a:lnTo>
                  <a:pt x="1458" y="55"/>
                </a:lnTo>
                <a:lnTo>
                  <a:pt x="432" y="444"/>
                </a:lnTo>
                <a:lnTo>
                  <a:pt x="54" y="1498"/>
                </a:lnTo>
                <a:lnTo>
                  <a:pt x="0" y="3552"/>
                </a:lnTo>
                <a:lnTo>
                  <a:pt x="0" y="18048"/>
                </a:lnTo>
                <a:lnTo>
                  <a:pt x="54" y="20102"/>
                </a:lnTo>
                <a:lnTo>
                  <a:pt x="432" y="21156"/>
                </a:lnTo>
                <a:lnTo>
                  <a:pt x="1458" y="21545"/>
                </a:lnTo>
                <a:lnTo>
                  <a:pt x="3456" y="21600"/>
                </a:lnTo>
                <a:lnTo>
                  <a:pt x="18144" y="21600"/>
                </a:lnTo>
                <a:lnTo>
                  <a:pt x="20142" y="21545"/>
                </a:lnTo>
                <a:lnTo>
                  <a:pt x="21168" y="21156"/>
                </a:lnTo>
                <a:lnTo>
                  <a:pt x="21546" y="20102"/>
                </a:lnTo>
                <a:lnTo>
                  <a:pt x="21600" y="18048"/>
                </a:lnTo>
                <a:lnTo>
                  <a:pt x="21600" y="3552"/>
                </a:lnTo>
                <a:lnTo>
                  <a:pt x="21546" y="1498"/>
                </a:lnTo>
                <a:lnTo>
                  <a:pt x="21168" y="444"/>
                </a:lnTo>
                <a:lnTo>
                  <a:pt x="20142" y="55"/>
                </a:lnTo>
                <a:lnTo>
                  <a:pt x="18144" y="0"/>
                </a:lnTo>
                <a:lnTo>
                  <a:pt x="3456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1" name="Google Shape;821;p21"/>
          <p:cNvSpPr/>
          <p:nvPr/>
        </p:nvSpPr>
        <p:spPr>
          <a:xfrm>
            <a:off x="2997530" y="1311414"/>
            <a:ext cx="303023" cy="291872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22" name="Google Shape;822;p21"/>
          <p:cNvCxnSpPr/>
          <p:nvPr/>
        </p:nvCxnSpPr>
        <p:spPr>
          <a:xfrm>
            <a:off x="2970352" y="1689735"/>
            <a:ext cx="368885" cy="1"/>
          </a:xfrm>
          <a:prstGeom prst="straightConnector1">
            <a:avLst/>
          </a:prstGeom>
          <a:noFill/>
          <a:ln w="571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23" name="Google Shape;823;p21"/>
          <p:cNvSpPr txBox="1"/>
          <p:nvPr/>
        </p:nvSpPr>
        <p:spPr>
          <a:xfrm>
            <a:off x="3077984" y="1629409"/>
            <a:ext cx="15367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Ball</a:t>
            </a:r>
            <a:endParaRPr/>
          </a:p>
        </p:txBody>
      </p:sp>
      <p:sp>
        <p:nvSpPr>
          <p:cNvPr id="824" name="Google Shape;824;p21"/>
          <p:cNvSpPr/>
          <p:nvPr/>
        </p:nvSpPr>
        <p:spPr>
          <a:xfrm>
            <a:off x="356870" y="3225800"/>
            <a:ext cx="1447801" cy="9806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463" y="0"/>
                </a:moveTo>
                <a:lnTo>
                  <a:pt x="1137" y="0"/>
                </a:lnTo>
                <a:lnTo>
                  <a:pt x="480" y="30"/>
                </a:lnTo>
                <a:lnTo>
                  <a:pt x="142" y="242"/>
                </a:lnTo>
                <a:lnTo>
                  <a:pt x="18" y="816"/>
                </a:lnTo>
                <a:lnTo>
                  <a:pt x="0" y="1934"/>
                </a:lnTo>
                <a:lnTo>
                  <a:pt x="0" y="19666"/>
                </a:lnTo>
                <a:lnTo>
                  <a:pt x="18" y="20784"/>
                </a:lnTo>
                <a:lnTo>
                  <a:pt x="142" y="21358"/>
                </a:lnTo>
                <a:lnTo>
                  <a:pt x="480" y="21570"/>
                </a:lnTo>
                <a:lnTo>
                  <a:pt x="1137" y="21600"/>
                </a:lnTo>
                <a:lnTo>
                  <a:pt x="20463" y="21600"/>
                </a:lnTo>
                <a:lnTo>
                  <a:pt x="21120" y="21570"/>
                </a:lnTo>
                <a:lnTo>
                  <a:pt x="21458" y="21358"/>
                </a:lnTo>
                <a:lnTo>
                  <a:pt x="21582" y="20784"/>
                </a:lnTo>
                <a:lnTo>
                  <a:pt x="21600" y="19666"/>
                </a:lnTo>
                <a:lnTo>
                  <a:pt x="21600" y="1934"/>
                </a:lnTo>
                <a:lnTo>
                  <a:pt x="21582" y="816"/>
                </a:lnTo>
                <a:lnTo>
                  <a:pt x="21458" y="242"/>
                </a:lnTo>
                <a:lnTo>
                  <a:pt x="21120" y="30"/>
                </a:lnTo>
                <a:lnTo>
                  <a:pt x="20463" y="0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5" name="Google Shape;825;p21"/>
          <p:cNvSpPr txBox="1"/>
          <p:nvPr/>
        </p:nvSpPr>
        <p:spPr>
          <a:xfrm>
            <a:off x="422908" y="3683680"/>
            <a:ext cx="1294767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Füge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den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 panose="020B0604020202020204" charset="0"/>
                <a:ea typeface="Roboto Black" panose="020B0604020202020204" charset="0"/>
                <a:cs typeface="Roboto Medium"/>
                <a:sym typeface="Roboto Medium"/>
              </a:rPr>
              <a:t>Wird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-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 panose="020B0604020202020204" charset="0"/>
                <a:ea typeface="Roboto Black" panose="020B0604020202020204" charset="0"/>
                <a:cs typeface="Roboto Medium"/>
                <a:sym typeface="Roboto Medium"/>
              </a:rPr>
              <a:t>berührt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-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Block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 panose="020B0604020202020204" charset="0"/>
                <a:ea typeface="Roboto Black" panose="020B0604020202020204" charset="0"/>
                <a:cs typeface="Roboto Medium"/>
                <a:sym typeface="Roboto Medium"/>
              </a:rPr>
              <a:t>Fühlen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in den  </a:t>
            </a:r>
            <a:r>
              <a:rPr lang="en-US" sz="900" b="1" dirty="0" err="1">
                <a:solidFill>
                  <a:srgbClr val="636466"/>
                </a:solidFill>
                <a:latin typeface="Roboto Black"/>
                <a:ea typeface="Roboto Black"/>
                <a:cs typeface="Roboto Medium"/>
                <a:sym typeface="Roboto Black"/>
              </a:rPr>
              <a:t>W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arte</a:t>
            </a:r>
            <a:r>
              <a:rPr lang="en-US" sz="900" b="1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-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bis-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B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lock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826" name="Google Shape;826;p21"/>
          <p:cNvSpPr/>
          <p:nvPr/>
        </p:nvSpPr>
        <p:spPr>
          <a:xfrm>
            <a:off x="435609" y="3300869"/>
            <a:ext cx="1303020" cy="308471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7" name="Google Shape;827;p21"/>
          <p:cNvSpPr/>
          <p:nvPr/>
        </p:nvSpPr>
        <p:spPr>
          <a:xfrm>
            <a:off x="1676144" y="3018138"/>
            <a:ext cx="278284" cy="39378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69" y="12"/>
                </a:lnTo>
                <a:lnTo>
                  <a:pt x="2160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8" name="Google Shape;828;p21"/>
          <p:cNvSpPr txBox="1"/>
          <p:nvPr/>
        </p:nvSpPr>
        <p:spPr>
          <a:xfrm>
            <a:off x="2833670" y="2731452"/>
            <a:ext cx="1581755" cy="307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900"/>
              <a:buFont typeface="Roboto Medium"/>
              <a:buNone/>
            </a:pPr>
            <a:r>
              <a:rPr lang="en-US" sz="900" b="0" i="0" u="none" strike="noStrike" cap="none" baseline="30000" dirty="0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Sende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Nachricht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an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alle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829" name="Google Shape;829;p21"/>
          <p:cNvSpPr txBox="1"/>
          <p:nvPr/>
        </p:nvSpPr>
        <p:spPr>
          <a:xfrm>
            <a:off x="2900663" y="4038831"/>
            <a:ext cx="1468756" cy="384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151764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 positive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Zahl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lässt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den Ball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nach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oben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gehen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Times New Roman"/>
              <a:buNone/>
            </a:pPr>
            <a:endParaRPr sz="900" b="0" i="0" u="none" strike="noStrike" cap="none" dirty="0">
              <a:solidFill>
                <a:srgbClr val="6364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Times New Roman"/>
              <a:buNone/>
            </a:pPr>
            <a:endParaRPr sz="900" b="0" i="0" u="none" strike="noStrike" cap="none" dirty="0">
              <a:solidFill>
                <a:srgbClr val="6364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830" name="Google Shape;830;p21"/>
          <p:cNvCxnSpPr/>
          <p:nvPr/>
        </p:nvCxnSpPr>
        <p:spPr>
          <a:xfrm flipH="1">
            <a:off x="2664207" y="4751578"/>
            <a:ext cx="214375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" name="Google Shape;796;p21">
            <a:extLst>
              <a:ext uri="{FF2B5EF4-FFF2-40B4-BE49-F238E27FC236}">
                <a16:creationId xmlns:a16="http://schemas.microsoft.com/office/drawing/2014/main" id="{5D6AA601-033F-E648-849E-5195A4FF45FB}"/>
              </a:ext>
            </a:extLst>
          </p:cNvPr>
          <p:cNvCxnSpPr/>
          <p:nvPr/>
        </p:nvCxnSpPr>
        <p:spPr>
          <a:xfrm>
            <a:off x="2546714" y="2801280"/>
            <a:ext cx="267870" cy="0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D2399AF8-CADE-FF46-AA64-FFF19E8F3CCE}"/>
              </a:ext>
            </a:extLst>
          </p:cNvPr>
          <p:cNvSpPr/>
          <p:nvPr/>
        </p:nvSpPr>
        <p:spPr>
          <a:xfrm>
            <a:off x="2854836" y="4823496"/>
            <a:ext cx="1550424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Ball </a:t>
            </a:r>
            <a:r>
              <a:rPr lang="en-US" sz="900" dirty="0" err="1">
                <a:solidFill>
                  <a:srgbClr val="636466"/>
                </a:solidFill>
                <a:latin typeface="Roboto Medium" panose="020B0604020202020204" charset="0"/>
                <a:ea typeface="Roboto Medium" panose="020B0604020202020204" charset="0"/>
                <a:cs typeface="Roboto Black"/>
                <a:sym typeface="Roboto Black"/>
              </a:rPr>
              <a:t>aus</a:t>
            </a:r>
            <a:r>
              <a:rPr lang="en-US" sz="900" dirty="0">
                <a:solidFill>
                  <a:srgbClr val="636466"/>
                </a:solidFill>
                <a:latin typeface="Roboto Medium" panose="020B0604020202020204" charset="0"/>
                <a:ea typeface="Roboto Medium" panose="020B0604020202020204" charset="0"/>
                <a:cs typeface="Roboto Black"/>
                <a:sym typeface="Roboto Black"/>
              </a:rPr>
              <a:t> dem </a:t>
            </a:r>
            <a:r>
              <a:rPr lang="en-US" sz="900" dirty="0" err="1">
                <a:solidFill>
                  <a:srgbClr val="636466"/>
                </a:solidFill>
                <a:latin typeface="Roboto Medium" panose="020B0604020202020204" charset="0"/>
                <a:ea typeface="Roboto Medium" panose="020B0604020202020204" charset="0"/>
                <a:cs typeface="Roboto Black"/>
                <a:sym typeface="Roboto Black"/>
              </a:rPr>
              <a:t>Menü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lang="en-US" sz="900" dirty="0"/>
          </a:p>
        </p:txBody>
      </p:sp>
      <p:sp>
        <p:nvSpPr>
          <p:cNvPr id="48" name="Google Shape;828;p21">
            <a:extLst>
              <a:ext uri="{FF2B5EF4-FFF2-40B4-BE49-F238E27FC236}">
                <a16:creationId xmlns:a16="http://schemas.microsoft.com/office/drawing/2014/main" id="{7B265696-C232-7848-A2B5-FD9AE9F0433B}"/>
              </a:ext>
            </a:extLst>
          </p:cNvPr>
          <p:cNvSpPr txBox="1"/>
          <p:nvPr/>
        </p:nvSpPr>
        <p:spPr>
          <a:xfrm>
            <a:off x="3149041" y="3153464"/>
            <a:ext cx="1209471" cy="307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900"/>
              <a:buFont typeface="Roboto Medium"/>
              <a:buNone/>
            </a:pP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sym typeface="Roboto Medium"/>
              </a:rPr>
              <a:t>Wähle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sym typeface="Roboto Medium"/>
              </a:rPr>
              <a:t> </a:t>
            </a:r>
            <a:r>
              <a:rPr lang="en-US" sz="900" b="1" dirty="0">
                <a:solidFill>
                  <a:srgbClr val="636466"/>
                </a:solidFill>
                <a:latin typeface="Roboto Black" panose="02000000000000000000" pitchFamily="2" charset="0"/>
                <a:ea typeface="Roboto Black" panose="02000000000000000000" pitchFamily="2" charset="0"/>
                <a:sym typeface="Roboto Medium"/>
              </a:rPr>
              <a:t>Monkey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sym typeface="Roboto Medium"/>
              </a:rPr>
              <a:t>aus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sym typeface="Roboto Medium"/>
              </a:rPr>
              <a:t> dem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sym typeface="Roboto Medium"/>
              </a:rPr>
              <a:t>Menü</a:t>
            </a:r>
            <a:endParaRPr dirty="0">
              <a:solidFill>
                <a:srgbClr val="636466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43E805-03C0-1343-A4F0-C5969848BC34}"/>
              </a:ext>
            </a:extLst>
          </p:cNvPr>
          <p:cNvSpPr txBox="1"/>
          <p:nvPr/>
        </p:nvSpPr>
        <p:spPr>
          <a:xfrm>
            <a:off x="2825299" y="4633127"/>
            <a:ext cx="174909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rgbClr val="636466"/>
                </a:solidFill>
                <a:latin typeface="Roboto" panose="02000000000000000000" pitchFamily="2" charset="0"/>
                <a:ea typeface="Roboto" panose="02000000000000000000" pitchFamily="2" charset="0"/>
                <a:cs typeface="Roboto Medium"/>
                <a:sym typeface="Roboto Medium"/>
              </a:rPr>
              <a:t>Wähle</a:t>
            </a:r>
            <a:r>
              <a:rPr lang="en-US" sz="900" dirty="0">
                <a:solidFill>
                  <a:srgbClr val="636466"/>
                </a:solidFill>
                <a:latin typeface="Roboto" panose="02000000000000000000" pitchFamily="2" charset="0"/>
                <a:ea typeface="Roboto" panose="02000000000000000000" pitchFamily="2" charset="0"/>
                <a:cs typeface="Roboto Medium"/>
                <a:sym typeface="Roboto Medium"/>
              </a:rPr>
              <a:t> </a:t>
            </a:r>
            <a:r>
              <a:rPr lang="en-US" sz="900" b="1" dirty="0" err="1">
                <a:solidFill>
                  <a:srgbClr val="636466"/>
                </a:solidFill>
                <a:latin typeface="Roboto" panose="02000000000000000000" pitchFamily="2" charset="0"/>
                <a:ea typeface="Roboto" panose="02000000000000000000" pitchFamily="2" charset="0"/>
                <a:cs typeface="Roboto Medium"/>
                <a:sym typeface="Roboto Black"/>
              </a:rPr>
              <a:t>Spielen</a:t>
            </a:r>
            <a:r>
              <a:rPr lang="en-US" sz="900" b="1" dirty="0">
                <a:solidFill>
                  <a:srgbClr val="636466"/>
                </a:solidFill>
                <a:latin typeface="Roboto" panose="02000000000000000000" pitchFamily="2" charset="0"/>
                <a:ea typeface="Roboto" panose="02000000000000000000" pitchFamily="2" charset="0"/>
                <a:cs typeface="Roboto Black"/>
                <a:sym typeface="Roboto Black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" panose="02000000000000000000" pitchFamily="2" charset="0"/>
                <a:ea typeface="Roboto" panose="02000000000000000000" pitchFamily="2" charset="0"/>
                <a:cs typeface="Roboto Medium"/>
                <a:sym typeface="Roboto Medium"/>
              </a:rPr>
              <a:t>aus</a:t>
            </a:r>
            <a:r>
              <a:rPr lang="en-US" sz="900" dirty="0">
                <a:solidFill>
                  <a:srgbClr val="636466"/>
                </a:solidFill>
                <a:latin typeface="Roboto" panose="02000000000000000000" pitchFamily="2" charset="0"/>
                <a:ea typeface="Roboto" panose="02000000000000000000" pitchFamily="2" charset="0"/>
                <a:cs typeface="Roboto Medium"/>
                <a:sym typeface="Roboto Medium"/>
              </a:rPr>
              <a:t> dem </a:t>
            </a:r>
            <a:r>
              <a:rPr lang="en-US" sz="900" dirty="0" err="1">
                <a:solidFill>
                  <a:srgbClr val="636466"/>
                </a:solidFill>
                <a:latin typeface="Roboto" panose="02000000000000000000" pitchFamily="2" charset="0"/>
                <a:ea typeface="Roboto" panose="02000000000000000000" pitchFamily="2" charset="0"/>
                <a:cs typeface="Roboto Medium"/>
                <a:sym typeface="Roboto Medium"/>
              </a:rPr>
              <a:t>Menü</a:t>
            </a:r>
            <a:r>
              <a:rPr lang="en-US" sz="900" dirty="0">
                <a:solidFill>
                  <a:srgbClr val="636466"/>
                </a:solidFill>
                <a:latin typeface="Roboto" panose="02000000000000000000" pitchFamily="2" charset="0"/>
                <a:ea typeface="Roboto" panose="02000000000000000000" pitchFamily="2" charset="0"/>
                <a:cs typeface="Roboto Medium"/>
                <a:sym typeface="Roboto Medium"/>
              </a:rPr>
              <a:t>. </a:t>
            </a:r>
            <a:endParaRPr lang="en-US" sz="9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dirty="0"/>
          </a:p>
        </p:txBody>
      </p:sp>
      <p:sp>
        <p:nvSpPr>
          <p:cNvPr id="50" name="Google Shape;668;p17">
            <a:extLst>
              <a:ext uri="{FF2B5EF4-FFF2-40B4-BE49-F238E27FC236}">
                <a16:creationId xmlns:a16="http://schemas.microsoft.com/office/drawing/2014/main" id="{373C4986-8015-FC4D-8285-371694F5DCC8}"/>
              </a:ext>
            </a:extLst>
          </p:cNvPr>
          <p:cNvSpPr txBox="1"/>
          <p:nvPr/>
        </p:nvSpPr>
        <p:spPr>
          <a:xfrm>
            <a:off x="1374591" y="5950006"/>
            <a:ext cx="1656004" cy="367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den Ball.</a:t>
            </a:r>
            <a:endParaRPr dirty="0"/>
          </a:p>
        </p:txBody>
      </p:sp>
      <p:pic>
        <p:nvPicPr>
          <p:cNvPr id="5" name="Grafik 4" descr="Ein Bild, das Screenshot, Fern, Schild enthält.&#10;&#10;Automatisch generierte Beschreibung">
            <a:extLst>
              <a:ext uri="{FF2B5EF4-FFF2-40B4-BE49-F238E27FC236}">
                <a16:creationId xmlns:a16="http://schemas.microsoft.com/office/drawing/2014/main" id="{21A82171-58C7-4109-AEED-08B9958B740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845925" y="4520743"/>
            <a:ext cx="1264833" cy="1144963"/>
          </a:xfrm>
          <a:prstGeom prst="rect">
            <a:avLst/>
          </a:prstGeom>
        </p:spPr>
      </p:pic>
      <p:pic>
        <p:nvPicPr>
          <p:cNvPr id="7" name="Grafik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BB10743D-1947-4E04-8EF9-7BA1EC052F4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793035" y="2204370"/>
            <a:ext cx="1416591" cy="2441457"/>
          </a:xfrm>
          <a:prstGeom prst="rect">
            <a:avLst/>
          </a:prstGeom>
        </p:spPr>
      </p:pic>
      <p:pic>
        <p:nvPicPr>
          <p:cNvPr id="11" name="Grafik 10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8743134C-C359-4676-BCFE-E45C60891FDC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5455" t="32492" r="73980" b="63907"/>
          <a:stretch/>
        </p:blipFill>
        <p:spPr>
          <a:xfrm>
            <a:off x="473106" y="3429018"/>
            <a:ext cx="290554" cy="8767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22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6" name="Google Shape;836;p22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7" name="Google Shape;837;p22"/>
          <p:cNvSpPr/>
          <p:nvPr/>
        </p:nvSpPr>
        <p:spPr>
          <a:xfrm>
            <a:off x="603242" y="703"/>
            <a:ext cx="3968743" cy="571429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8" name="Google Shape;838;p2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9" name="Google Shape;839;p2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0" name="Google Shape;840;p22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7</a:t>
            </a:r>
            <a:endParaRPr dirty="0"/>
          </a:p>
        </p:txBody>
      </p:sp>
      <p:sp>
        <p:nvSpPr>
          <p:cNvPr id="841" name="Google Shape;841;p22"/>
          <p:cNvSpPr txBox="1">
            <a:spLocks noGrp="1"/>
          </p:cNvSpPr>
          <p:nvPr>
            <p:ph type="title"/>
          </p:nvPr>
        </p:nvSpPr>
        <p:spPr>
          <a:xfrm>
            <a:off x="723900" y="433114"/>
            <a:ext cx="3111366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sz="2800" dirty="0"/>
              <a:t>Hat es Hunger</a:t>
            </a:r>
            <a:r>
              <a:rPr lang="en-US" dirty="0"/>
              <a:t>?</a:t>
            </a:r>
            <a:endParaRPr dirty="0"/>
          </a:p>
        </p:txBody>
      </p:sp>
      <p:sp>
        <p:nvSpPr>
          <p:cNvPr id="842" name="Google Shape;842;p22"/>
          <p:cNvSpPr txBox="1"/>
          <p:nvPr/>
        </p:nvSpPr>
        <p:spPr>
          <a:xfrm>
            <a:off x="723898" y="1263649"/>
            <a:ext cx="3111367" cy="368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Passe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wie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hungrig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Tier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ist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843" name="Google Shape;843;p22"/>
          <p:cNvSpPr/>
          <p:nvPr/>
        </p:nvSpPr>
        <p:spPr>
          <a:xfrm>
            <a:off x="817034" y="4521037"/>
            <a:ext cx="88393" cy="140958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4" name="Google Shape;844;p22"/>
          <p:cNvSpPr/>
          <p:nvPr/>
        </p:nvSpPr>
        <p:spPr>
          <a:xfrm>
            <a:off x="925469" y="4521037"/>
            <a:ext cx="65131" cy="141199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5" name="Google Shape;845;p22"/>
          <p:cNvSpPr/>
          <p:nvPr/>
        </p:nvSpPr>
        <p:spPr>
          <a:xfrm>
            <a:off x="1145806" y="1838998"/>
            <a:ext cx="2278555" cy="171907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6" name="Google Shape;846;p22"/>
          <p:cNvSpPr/>
          <p:nvPr/>
        </p:nvSpPr>
        <p:spPr>
          <a:xfrm>
            <a:off x="1145794" y="1838998"/>
            <a:ext cx="2280412" cy="1719074"/>
          </a:xfrm>
          <a:prstGeom prst="rect">
            <a:avLst/>
          </a:prstGeom>
          <a:noFill/>
          <a:ln w="127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7" name="Google Shape;847;p22"/>
          <p:cNvSpPr/>
          <p:nvPr/>
        </p:nvSpPr>
        <p:spPr>
          <a:xfrm>
            <a:off x="1172145" y="1883675"/>
            <a:ext cx="608991" cy="131014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8" name="Google Shape;848;p22"/>
          <p:cNvSpPr/>
          <p:nvPr/>
        </p:nvSpPr>
        <p:spPr>
          <a:xfrm>
            <a:off x="1172145" y="1883675"/>
            <a:ext cx="608991" cy="13101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303" y="21600"/>
                </a:moveTo>
                <a:lnTo>
                  <a:pt x="1297" y="21600"/>
                </a:lnTo>
                <a:lnTo>
                  <a:pt x="794" y="21205"/>
                </a:lnTo>
                <a:lnTo>
                  <a:pt x="381" y="20131"/>
                </a:lnTo>
                <a:lnTo>
                  <a:pt x="102" y="18540"/>
                </a:lnTo>
                <a:lnTo>
                  <a:pt x="0" y="16598"/>
                </a:lnTo>
                <a:lnTo>
                  <a:pt x="0" y="5000"/>
                </a:lnTo>
                <a:lnTo>
                  <a:pt x="102" y="3059"/>
                </a:lnTo>
                <a:lnTo>
                  <a:pt x="381" y="1469"/>
                </a:lnTo>
                <a:lnTo>
                  <a:pt x="794" y="395"/>
                </a:lnTo>
                <a:lnTo>
                  <a:pt x="1297" y="0"/>
                </a:lnTo>
                <a:lnTo>
                  <a:pt x="20303" y="0"/>
                </a:lnTo>
                <a:lnTo>
                  <a:pt x="20806" y="395"/>
                </a:lnTo>
                <a:lnTo>
                  <a:pt x="21219" y="1469"/>
                </a:lnTo>
                <a:lnTo>
                  <a:pt x="21498" y="3059"/>
                </a:lnTo>
                <a:lnTo>
                  <a:pt x="21600" y="5000"/>
                </a:lnTo>
                <a:lnTo>
                  <a:pt x="21600" y="16598"/>
                </a:lnTo>
                <a:lnTo>
                  <a:pt x="21498" y="18540"/>
                </a:lnTo>
                <a:lnTo>
                  <a:pt x="21219" y="20131"/>
                </a:lnTo>
                <a:lnTo>
                  <a:pt x="20806" y="21205"/>
                </a:lnTo>
                <a:lnTo>
                  <a:pt x="20303" y="21600"/>
                </a:lnTo>
                <a:close/>
              </a:path>
            </a:pathLst>
          </a:custGeom>
          <a:noFill/>
          <a:ln w="12700" cap="flat" cmpd="sng">
            <a:solidFill>
              <a:srgbClr val="DADB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9" name="Google Shape;849;p22"/>
          <p:cNvSpPr/>
          <p:nvPr/>
        </p:nvSpPr>
        <p:spPr>
          <a:xfrm>
            <a:off x="1574685" y="3173742"/>
            <a:ext cx="102566" cy="114338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0" name="Google Shape;850;p22"/>
          <p:cNvSpPr/>
          <p:nvPr/>
        </p:nvSpPr>
        <p:spPr>
          <a:xfrm>
            <a:off x="1145806" y="3735578"/>
            <a:ext cx="2279833" cy="171907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1" name="Google Shape;851;p22"/>
          <p:cNvSpPr/>
          <p:nvPr/>
        </p:nvSpPr>
        <p:spPr>
          <a:xfrm>
            <a:off x="1145794" y="3735578"/>
            <a:ext cx="2280412" cy="1719074"/>
          </a:xfrm>
          <a:prstGeom prst="rect">
            <a:avLst/>
          </a:prstGeom>
          <a:noFill/>
          <a:ln w="127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2" name="Google Shape;852;p22"/>
          <p:cNvSpPr/>
          <p:nvPr/>
        </p:nvSpPr>
        <p:spPr>
          <a:xfrm>
            <a:off x="1179422" y="3799585"/>
            <a:ext cx="608991" cy="131026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3" name="Google Shape;853;p22"/>
          <p:cNvSpPr/>
          <p:nvPr/>
        </p:nvSpPr>
        <p:spPr>
          <a:xfrm>
            <a:off x="1179422" y="3799589"/>
            <a:ext cx="608991" cy="13101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303" y="21600"/>
                </a:moveTo>
                <a:lnTo>
                  <a:pt x="1297" y="21600"/>
                </a:lnTo>
                <a:lnTo>
                  <a:pt x="794" y="21205"/>
                </a:lnTo>
                <a:lnTo>
                  <a:pt x="381" y="20131"/>
                </a:lnTo>
                <a:lnTo>
                  <a:pt x="102" y="18540"/>
                </a:lnTo>
                <a:lnTo>
                  <a:pt x="0" y="16598"/>
                </a:lnTo>
                <a:lnTo>
                  <a:pt x="0" y="5000"/>
                </a:lnTo>
                <a:lnTo>
                  <a:pt x="102" y="3059"/>
                </a:lnTo>
                <a:lnTo>
                  <a:pt x="381" y="1469"/>
                </a:lnTo>
                <a:lnTo>
                  <a:pt x="794" y="395"/>
                </a:lnTo>
                <a:lnTo>
                  <a:pt x="1297" y="0"/>
                </a:lnTo>
                <a:lnTo>
                  <a:pt x="20303" y="0"/>
                </a:lnTo>
                <a:lnTo>
                  <a:pt x="20806" y="395"/>
                </a:lnTo>
                <a:lnTo>
                  <a:pt x="21219" y="1469"/>
                </a:lnTo>
                <a:lnTo>
                  <a:pt x="21498" y="3059"/>
                </a:lnTo>
                <a:lnTo>
                  <a:pt x="21600" y="5000"/>
                </a:lnTo>
                <a:lnTo>
                  <a:pt x="21600" y="16598"/>
                </a:lnTo>
                <a:lnTo>
                  <a:pt x="21498" y="18540"/>
                </a:lnTo>
                <a:lnTo>
                  <a:pt x="21219" y="20131"/>
                </a:lnTo>
                <a:lnTo>
                  <a:pt x="20806" y="21205"/>
                </a:lnTo>
                <a:lnTo>
                  <a:pt x="20303" y="21600"/>
                </a:lnTo>
                <a:close/>
              </a:path>
            </a:pathLst>
          </a:custGeom>
          <a:noFill/>
          <a:ln w="12700" cap="flat" cmpd="sng">
            <a:solidFill>
              <a:srgbClr val="DADB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4" name="Google Shape;854;p22"/>
          <p:cNvSpPr txBox="1"/>
          <p:nvPr/>
        </p:nvSpPr>
        <p:spPr>
          <a:xfrm>
            <a:off x="723898" y="5927725"/>
            <a:ext cx="1202555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Virtuelles</a:t>
            </a: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Haustier</a:t>
            </a:r>
            <a:endParaRPr dirty="0"/>
          </a:p>
        </p:txBody>
      </p:sp>
      <p:sp>
        <p:nvSpPr>
          <p:cNvPr id="855" name="Google Shape;855;p22"/>
          <p:cNvSpPr/>
          <p:nvPr/>
        </p:nvSpPr>
        <p:spPr>
          <a:xfrm>
            <a:off x="3140363" y="5890085"/>
            <a:ext cx="694903" cy="259423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23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1" name="Google Shape;861;p23"/>
          <p:cNvSpPr/>
          <p:nvPr/>
        </p:nvSpPr>
        <p:spPr>
          <a:xfrm>
            <a:off x="2118442" y="703"/>
            <a:ext cx="2453543" cy="148550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2" name="Google Shape;862;p23"/>
          <p:cNvSpPr txBox="1"/>
          <p:nvPr/>
        </p:nvSpPr>
        <p:spPr>
          <a:xfrm>
            <a:off x="215899" y="631825"/>
            <a:ext cx="91503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/>
          </a:p>
        </p:txBody>
      </p:sp>
      <p:sp>
        <p:nvSpPr>
          <p:cNvPr id="863" name="Google Shape;863;p23"/>
          <p:cNvSpPr/>
          <p:nvPr/>
        </p:nvSpPr>
        <p:spPr>
          <a:xfrm>
            <a:off x="0" y="927100"/>
            <a:ext cx="4572000" cy="1942096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4" name="Google Shape;864;p23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5" name="Google Shape;865;p23"/>
          <p:cNvSpPr txBox="1"/>
          <p:nvPr/>
        </p:nvSpPr>
        <p:spPr>
          <a:xfrm>
            <a:off x="1673657" y="1035708"/>
            <a:ext cx="1607654" cy="20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BEREITE VOR</a:t>
            </a:r>
            <a:endParaRPr dirty="0"/>
          </a:p>
        </p:txBody>
      </p:sp>
      <p:sp>
        <p:nvSpPr>
          <p:cNvPr id="866" name="Google Shape;866;p23"/>
          <p:cNvSpPr/>
          <p:nvPr/>
        </p:nvSpPr>
        <p:spPr>
          <a:xfrm>
            <a:off x="0" y="2869195"/>
            <a:ext cx="4572000" cy="24709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7" name="Google Shape;867;p23"/>
          <p:cNvSpPr/>
          <p:nvPr/>
        </p:nvSpPr>
        <p:spPr>
          <a:xfrm>
            <a:off x="0" y="2856508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8" name="Google Shape;868;p23"/>
          <p:cNvSpPr txBox="1"/>
          <p:nvPr/>
        </p:nvSpPr>
        <p:spPr>
          <a:xfrm>
            <a:off x="1" y="2989452"/>
            <a:ext cx="4571984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939598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PROGRAMMIERE ES</a:t>
            </a:r>
            <a:endParaRPr dirty="0"/>
          </a:p>
        </p:txBody>
      </p:sp>
      <p:sp>
        <p:nvSpPr>
          <p:cNvPr id="869" name="Google Shape;869;p23"/>
          <p:cNvSpPr/>
          <p:nvPr/>
        </p:nvSpPr>
        <p:spPr>
          <a:xfrm>
            <a:off x="0" y="5340096"/>
            <a:ext cx="4572000" cy="1060704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0" name="Google Shape;870;p23"/>
          <p:cNvSpPr/>
          <p:nvPr/>
        </p:nvSpPr>
        <p:spPr>
          <a:xfrm>
            <a:off x="0" y="5327396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1" name="Google Shape;871;p23"/>
          <p:cNvSpPr txBox="1"/>
          <p:nvPr/>
        </p:nvSpPr>
        <p:spPr>
          <a:xfrm>
            <a:off x="0" y="5466102"/>
            <a:ext cx="4572000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6BA88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PROBIERE ES AUS</a:t>
            </a:r>
            <a:endParaRPr dirty="0"/>
          </a:p>
        </p:txBody>
      </p:sp>
      <p:cxnSp>
        <p:nvCxnSpPr>
          <p:cNvPr id="872" name="Google Shape;872;p23"/>
          <p:cNvCxnSpPr/>
          <p:nvPr/>
        </p:nvCxnSpPr>
        <p:spPr>
          <a:xfrm>
            <a:off x="2286000" y="5717032"/>
            <a:ext cx="0" cy="493269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73" name="Google Shape;873;p23"/>
          <p:cNvSpPr txBox="1">
            <a:spLocks noGrp="1"/>
          </p:cNvSpPr>
          <p:nvPr>
            <p:ph type="title"/>
          </p:nvPr>
        </p:nvSpPr>
        <p:spPr>
          <a:xfrm>
            <a:off x="215899" y="256266"/>
            <a:ext cx="4140202" cy="391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en-US" dirty="0"/>
              <a:t>Hat es Hunger?</a:t>
            </a:r>
            <a:endParaRPr dirty="0"/>
          </a:p>
        </p:txBody>
      </p:sp>
      <p:cxnSp>
        <p:nvCxnSpPr>
          <p:cNvPr id="875" name="Google Shape;875;p23"/>
          <p:cNvCxnSpPr/>
          <p:nvPr/>
        </p:nvCxnSpPr>
        <p:spPr>
          <a:xfrm flipH="1">
            <a:off x="2781146" y="3855720"/>
            <a:ext cx="1" cy="1313181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76" name="Google Shape;876;p23"/>
          <p:cNvSpPr txBox="1"/>
          <p:nvPr/>
        </p:nvSpPr>
        <p:spPr>
          <a:xfrm>
            <a:off x="1517363" y="4540227"/>
            <a:ext cx="1113790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Erhöhe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das Hunger Level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alle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5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Sekunden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877" name="Google Shape;877;p23"/>
          <p:cNvSpPr txBox="1"/>
          <p:nvPr/>
        </p:nvSpPr>
        <p:spPr>
          <a:xfrm>
            <a:off x="1304136" y="4150359"/>
            <a:ext cx="998220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Setze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das Hunger Level auf 0.</a:t>
            </a:r>
            <a:endParaRPr dirty="0"/>
          </a:p>
        </p:txBody>
      </p:sp>
      <p:sp>
        <p:nvSpPr>
          <p:cNvPr id="878" name="Google Shape;878;p23"/>
          <p:cNvSpPr txBox="1"/>
          <p:nvPr/>
        </p:nvSpPr>
        <p:spPr>
          <a:xfrm>
            <a:off x="2772156" y="2419726"/>
            <a:ext cx="1575136" cy="268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Bennene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Variable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Hunger</a:t>
            </a:r>
            <a:endParaRPr sz="1800" b="0" i="0" u="none" strike="noStrike" cap="none" dirty="0">
              <a:solidFill>
                <a:srgbClr val="000000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Und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dann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OK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879" name="Google Shape;879;p23"/>
          <p:cNvSpPr txBox="1"/>
          <p:nvPr/>
        </p:nvSpPr>
        <p:spPr>
          <a:xfrm>
            <a:off x="215899" y="1409850"/>
            <a:ext cx="96012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Variablen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880" name="Google Shape;880;p23"/>
          <p:cNvSpPr txBox="1"/>
          <p:nvPr/>
        </p:nvSpPr>
        <p:spPr>
          <a:xfrm>
            <a:off x="215899" y="1745584"/>
            <a:ext cx="871221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lvl="0" indent="12700">
              <a:lnSpc>
                <a:spcPct val="111099"/>
              </a:lnSpc>
              <a:buClr>
                <a:srgbClr val="636466"/>
              </a:buClr>
              <a:buSzPts val="900"/>
            </a:pPr>
            <a:r>
              <a:rPr lang="de-DE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 auf den </a:t>
            </a:r>
            <a:r>
              <a:rPr lang="de-DE" sz="900" b="1" dirty="0">
                <a:solidFill>
                  <a:srgbClr val="636466"/>
                </a:solidFill>
                <a:latin typeface="Roboto Black"/>
                <a:ea typeface="Roboto Black"/>
                <a:cs typeface="Roboto Medium"/>
                <a:sym typeface="Roboto Black"/>
              </a:rPr>
              <a:t>Neue Variable </a:t>
            </a:r>
            <a:r>
              <a:rPr lang="de-DE" sz="900" dirty="0">
                <a:solidFill>
                  <a:srgbClr val="636466"/>
                </a:solidFill>
                <a:latin typeface="Roboto Medium" panose="020B0604020202020204" charset="0"/>
                <a:ea typeface="Roboto Medium" panose="020B0604020202020204" charset="0"/>
                <a:cs typeface="Roboto Medium"/>
                <a:sym typeface="Roboto Black"/>
              </a:rPr>
              <a:t>Knopf</a:t>
            </a:r>
            <a:r>
              <a:rPr lang="de-DE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lang="de-DE" sz="900" dirty="0"/>
          </a:p>
        </p:txBody>
      </p:sp>
      <p:cxnSp>
        <p:nvCxnSpPr>
          <p:cNvPr id="883" name="Google Shape;883;p23"/>
          <p:cNvCxnSpPr/>
          <p:nvPr/>
        </p:nvCxnSpPr>
        <p:spPr>
          <a:xfrm>
            <a:off x="3382757" y="1717774"/>
            <a:ext cx="1" cy="101601"/>
          </a:xfrm>
          <a:prstGeom prst="straightConnector1">
            <a:avLst/>
          </a:prstGeom>
          <a:noFill/>
          <a:ln w="9525" cap="flat" cmpd="sng">
            <a:solidFill>
              <a:srgbClr val="231F2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90" name="Google Shape;890;p23"/>
          <p:cNvCxnSpPr/>
          <p:nvPr/>
        </p:nvCxnSpPr>
        <p:spPr>
          <a:xfrm flipH="1">
            <a:off x="1173920" y="1513036"/>
            <a:ext cx="237922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91" name="Google Shape;891;p23"/>
          <p:cNvSpPr/>
          <p:nvPr/>
        </p:nvSpPr>
        <p:spPr>
          <a:xfrm>
            <a:off x="1005838" y="4627400"/>
            <a:ext cx="398108" cy="2032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191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92" name="Google Shape;892;p23"/>
          <p:cNvCxnSpPr/>
          <p:nvPr/>
        </p:nvCxnSpPr>
        <p:spPr>
          <a:xfrm flipH="1">
            <a:off x="1409026" y="4729000"/>
            <a:ext cx="62954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93" name="Google Shape;893;p23"/>
          <p:cNvSpPr txBox="1"/>
          <p:nvPr/>
        </p:nvSpPr>
        <p:spPr>
          <a:xfrm>
            <a:off x="2486063" y="5803327"/>
            <a:ext cx="1129862" cy="403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Dann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das Essen.</a:t>
            </a:r>
            <a:endParaRPr dirty="0"/>
          </a:p>
        </p:txBody>
      </p:sp>
      <p:sp>
        <p:nvSpPr>
          <p:cNvPr id="894" name="Google Shape;894;p23"/>
          <p:cNvSpPr/>
          <p:nvPr/>
        </p:nvSpPr>
        <p:spPr>
          <a:xfrm>
            <a:off x="3697911" y="5762116"/>
            <a:ext cx="417437" cy="40309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5" name="Google Shape;895;p23"/>
          <p:cNvSpPr/>
          <p:nvPr/>
        </p:nvSpPr>
        <p:spPr>
          <a:xfrm>
            <a:off x="3697911" y="5762116"/>
            <a:ext cx="417438" cy="40309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436" y="0"/>
                </a:moveTo>
                <a:lnTo>
                  <a:pt x="3095" y="207"/>
                </a:lnTo>
                <a:lnTo>
                  <a:pt x="1642" y="934"/>
                </a:lnTo>
                <a:lnTo>
                  <a:pt x="477" y="2343"/>
                </a:lnTo>
                <a:lnTo>
                  <a:pt x="0" y="4594"/>
                </a:lnTo>
                <a:lnTo>
                  <a:pt x="0" y="17006"/>
                </a:lnTo>
                <a:lnTo>
                  <a:pt x="200" y="18395"/>
                </a:lnTo>
                <a:lnTo>
                  <a:pt x="902" y="19899"/>
                </a:lnTo>
                <a:lnTo>
                  <a:pt x="2263" y="21106"/>
                </a:lnTo>
                <a:lnTo>
                  <a:pt x="4436" y="21600"/>
                </a:lnTo>
                <a:lnTo>
                  <a:pt x="17164" y="21600"/>
                </a:lnTo>
                <a:lnTo>
                  <a:pt x="18505" y="21393"/>
                </a:lnTo>
                <a:lnTo>
                  <a:pt x="19958" y="20666"/>
                </a:lnTo>
                <a:lnTo>
                  <a:pt x="21123" y="19257"/>
                </a:lnTo>
                <a:lnTo>
                  <a:pt x="21600" y="17006"/>
                </a:lnTo>
                <a:lnTo>
                  <a:pt x="21600" y="4594"/>
                </a:lnTo>
                <a:lnTo>
                  <a:pt x="21400" y="3205"/>
                </a:lnTo>
                <a:lnTo>
                  <a:pt x="20698" y="1701"/>
                </a:lnTo>
                <a:lnTo>
                  <a:pt x="19337" y="494"/>
                </a:lnTo>
                <a:lnTo>
                  <a:pt x="17164" y="0"/>
                </a:lnTo>
                <a:lnTo>
                  <a:pt x="4436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6" name="Google Shape;896;p23"/>
          <p:cNvSpPr/>
          <p:nvPr/>
        </p:nvSpPr>
        <p:spPr>
          <a:xfrm>
            <a:off x="3930796" y="5921195"/>
            <a:ext cx="102566" cy="11433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97" name="Google Shape;897;p23"/>
          <p:cNvCxnSpPr/>
          <p:nvPr/>
        </p:nvCxnSpPr>
        <p:spPr>
          <a:xfrm flipH="1">
            <a:off x="1170926" y="4237482"/>
            <a:ext cx="130824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98" name="Google Shape;898;p23"/>
          <p:cNvSpPr txBox="1"/>
          <p:nvPr/>
        </p:nvSpPr>
        <p:spPr>
          <a:xfrm>
            <a:off x="237255" y="5788080"/>
            <a:ext cx="1234716" cy="418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de-DE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 auf die grüne Flagge um zu starten.</a:t>
            </a:r>
            <a:endParaRPr dirty="0"/>
          </a:p>
        </p:txBody>
      </p:sp>
      <p:sp>
        <p:nvSpPr>
          <p:cNvPr id="899" name="Google Shape;899;p23"/>
          <p:cNvSpPr/>
          <p:nvPr/>
        </p:nvSpPr>
        <p:spPr>
          <a:xfrm>
            <a:off x="1559433" y="5831078"/>
            <a:ext cx="469392" cy="265177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23"/>
          <p:cNvSpPr/>
          <p:nvPr/>
        </p:nvSpPr>
        <p:spPr>
          <a:xfrm>
            <a:off x="1559433" y="5831078"/>
            <a:ext cx="469393" cy="2651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506" y="0"/>
                </a:moveTo>
                <a:lnTo>
                  <a:pt x="1479" y="97"/>
                </a:lnTo>
                <a:lnTo>
                  <a:pt x="438" y="776"/>
                </a:lnTo>
                <a:lnTo>
                  <a:pt x="55" y="2618"/>
                </a:lnTo>
                <a:lnTo>
                  <a:pt x="0" y="6207"/>
                </a:lnTo>
                <a:lnTo>
                  <a:pt x="0" y="15393"/>
                </a:lnTo>
                <a:lnTo>
                  <a:pt x="55" y="18981"/>
                </a:lnTo>
                <a:lnTo>
                  <a:pt x="438" y="20824"/>
                </a:lnTo>
                <a:lnTo>
                  <a:pt x="1479" y="21503"/>
                </a:lnTo>
                <a:lnTo>
                  <a:pt x="3506" y="21600"/>
                </a:lnTo>
                <a:lnTo>
                  <a:pt x="18094" y="21600"/>
                </a:lnTo>
                <a:lnTo>
                  <a:pt x="20121" y="21503"/>
                </a:lnTo>
                <a:lnTo>
                  <a:pt x="21162" y="20824"/>
                </a:lnTo>
                <a:lnTo>
                  <a:pt x="21545" y="18981"/>
                </a:lnTo>
                <a:lnTo>
                  <a:pt x="21600" y="15393"/>
                </a:lnTo>
                <a:lnTo>
                  <a:pt x="21600" y="6207"/>
                </a:lnTo>
                <a:lnTo>
                  <a:pt x="21545" y="2618"/>
                </a:lnTo>
                <a:lnTo>
                  <a:pt x="21162" y="776"/>
                </a:lnTo>
                <a:lnTo>
                  <a:pt x="20121" y="97"/>
                </a:lnTo>
                <a:lnTo>
                  <a:pt x="18094" y="0"/>
                </a:lnTo>
                <a:lnTo>
                  <a:pt x="3506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4" name="Google Shape;904;p23"/>
          <p:cNvSpPr/>
          <p:nvPr/>
        </p:nvSpPr>
        <p:spPr>
          <a:xfrm>
            <a:off x="2042298" y="3357245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5" name="Google Shape;905;p23"/>
          <p:cNvSpPr/>
          <p:nvPr/>
        </p:nvSpPr>
        <p:spPr>
          <a:xfrm>
            <a:off x="2141526" y="3381602"/>
            <a:ext cx="249855" cy="366967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6" name="Google Shape;906;p23"/>
          <p:cNvSpPr/>
          <p:nvPr/>
        </p:nvSpPr>
        <p:spPr>
          <a:xfrm>
            <a:off x="2042298" y="3357245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7" name="Google Shape;907;p23"/>
          <p:cNvSpPr txBox="1"/>
          <p:nvPr/>
        </p:nvSpPr>
        <p:spPr>
          <a:xfrm>
            <a:off x="2138795" y="3722423"/>
            <a:ext cx="294642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Monkey</a:t>
            </a:r>
            <a:endParaRPr/>
          </a:p>
        </p:txBody>
      </p:sp>
      <p:sp>
        <p:nvSpPr>
          <p:cNvPr id="909" name="Google Shape;909;p23"/>
          <p:cNvSpPr txBox="1"/>
          <p:nvPr/>
        </p:nvSpPr>
        <p:spPr>
          <a:xfrm>
            <a:off x="2891871" y="4702809"/>
            <a:ext cx="1455421" cy="409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Tippe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Minuszeichen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um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Tier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weniger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hungrig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machen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wenn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es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etwas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essen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bekommt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 </a:t>
            </a:r>
            <a:endParaRPr dirty="0"/>
          </a:p>
        </p:txBody>
      </p:sp>
      <p:cxnSp>
        <p:nvCxnSpPr>
          <p:cNvPr id="910" name="Google Shape;910;p23"/>
          <p:cNvCxnSpPr/>
          <p:nvPr/>
        </p:nvCxnSpPr>
        <p:spPr>
          <a:xfrm>
            <a:off x="4018279" y="4570698"/>
            <a:ext cx="1" cy="156223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11" name="Google Shape;911;p23"/>
          <p:cNvSpPr txBox="1"/>
          <p:nvPr/>
        </p:nvSpPr>
        <p:spPr>
          <a:xfrm>
            <a:off x="2861048" y="3857109"/>
            <a:ext cx="1776627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dirty="0">
                <a:solidFill>
                  <a:srgbClr val="636466"/>
                </a:solidFill>
                <a:latin typeface="Roboto Black"/>
                <a:ea typeface="Roboto Black"/>
                <a:cs typeface="Roboto Medium"/>
                <a:sym typeface="Roboto Black"/>
              </a:rPr>
              <a:t>Essen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dem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Menü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cxnSp>
        <p:nvCxnSpPr>
          <p:cNvPr id="912" name="Google Shape;912;p23"/>
          <p:cNvCxnSpPr/>
          <p:nvPr/>
        </p:nvCxnSpPr>
        <p:spPr>
          <a:xfrm>
            <a:off x="3817034" y="4022982"/>
            <a:ext cx="1" cy="156223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55" name="Grafik 5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A4A19FFD-BB8B-473D-87B9-4D3DA7C8B0A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31881" y="1457975"/>
            <a:ext cx="1121173" cy="871055"/>
          </a:xfrm>
          <a:prstGeom prst="rect">
            <a:avLst/>
          </a:prstGeom>
        </p:spPr>
      </p:pic>
      <p:sp>
        <p:nvSpPr>
          <p:cNvPr id="885" name="Google Shape;885;p23"/>
          <p:cNvSpPr/>
          <p:nvPr/>
        </p:nvSpPr>
        <p:spPr>
          <a:xfrm>
            <a:off x="3073397" y="1810478"/>
            <a:ext cx="167844" cy="9182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2" name="Google Shape;882;p23"/>
          <p:cNvSpPr/>
          <p:nvPr/>
        </p:nvSpPr>
        <p:spPr>
          <a:xfrm>
            <a:off x="2931866" y="1472792"/>
            <a:ext cx="1121187" cy="85355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45" y="0"/>
                </a:moveTo>
                <a:lnTo>
                  <a:pt x="1357" y="88"/>
                </a:lnTo>
                <a:lnTo>
                  <a:pt x="720" y="396"/>
                </a:lnTo>
                <a:lnTo>
                  <a:pt x="209" y="993"/>
                </a:lnTo>
                <a:lnTo>
                  <a:pt x="0" y="1947"/>
                </a:lnTo>
                <a:lnTo>
                  <a:pt x="0" y="19653"/>
                </a:lnTo>
                <a:lnTo>
                  <a:pt x="88" y="20241"/>
                </a:lnTo>
                <a:lnTo>
                  <a:pt x="396" y="20879"/>
                </a:lnTo>
                <a:lnTo>
                  <a:pt x="992" y="21390"/>
                </a:lnTo>
                <a:lnTo>
                  <a:pt x="1945" y="21600"/>
                </a:lnTo>
                <a:lnTo>
                  <a:pt x="19655" y="21600"/>
                </a:lnTo>
                <a:lnTo>
                  <a:pt x="20243" y="21512"/>
                </a:lnTo>
                <a:lnTo>
                  <a:pt x="20880" y="21204"/>
                </a:lnTo>
                <a:lnTo>
                  <a:pt x="21391" y="20607"/>
                </a:lnTo>
                <a:lnTo>
                  <a:pt x="21600" y="19653"/>
                </a:lnTo>
                <a:lnTo>
                  <a:pt x="21600" y="1947"/>
                </a:lnTo>
                <a:lnTo>
                  <a:pt x="21512" y="1359"/>
                </a:lnTo>
                <a:lnTo>
                  <a:pt x="21204" y="721"/>
                </a:lnTo>
                <a:lnTo>
                  <a:pt x="20608" y="210"/>
                </a:lnTo>
                <a:lnTo>
                  <a:pt x="19655" y="0"/>
                </a:lnTo>
                <a:lnTo>
                  <a:pt x="1945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4" name="Google Shape;884;p23"/>
          <p:cNvSpPr/>
          <p:nvPr/>
        </p:nvSpPr>
        <p:spPr>
          <a:xfrm>
            <a:off x="3885222" y="2204042"/>
            <a:ext cx="91148" cy="10274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6" name="Google Shape;886;p23"/>
          <p:cNvSpPr txBox="1"/>
          <p:nvPr/>
        </p:nvSpPr>
        <p:spPr>
          <a:xfrm>
            <a:off x="3093461" y="1807812"/>
            <a:ext cx="26543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600"/>
              <a:buFont typeface="Arial"/>
              <a:buNone/>
            </a:pPr>
            <a:r>
              <a:rPr lang="en-US" sz="600" b="0" i="0" u="none" strike="noStrike" cap="none" dirty="0">
                <a:solidFill>
                  <a:srgbClr val="939598"/>
                </a:solidFill>
                <a:latin typeface="Arial"/>
                <a:ea typeface="Arial"/>
                <a:cs typeface="Arial"/>
                <a:sym typeface="Arial"/>
              </a:rPr>
              <a:t>Hunger</a:t>
            </a:r>
            <a:endParaRPr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0FAF276-FBB5-47B6-ADE9-C4F651422B10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26595"/>
          <a:stretch/>
        </p:blipFill>
        <p:spPr>
          <a:xfrm>
            <a:off x="1292881" y="1415696"/>
            <a:ext cx="1216647" cy="1112597"/>
          </a:xfrm>
          <a:prstGeom prst="rect">
            <a:avLst/>
          </a:prstGeom>
        </p:spPr>
      </p:pic>
      <p:sp>
        <p:nvSpPr>
          <p:cNvPr id="889" name="Google Shape;889;p23"/>
          <p:cNvSpPr/>
          <p:nvPr/>
        </p:nvSpPr>
        <p:spPr>
          <a:xfrm>
            <a:off x="1327034" y="1682545"/>
            <a:ext cx="262891" cy="32654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1" name="Google Shape;901;p23"/>
          <p:cNvSpPr/>
          <p:nvPr/>
        </p:nvSpPr>
        <p:spPr>
          <a:xfrm>
            <a:off x="1652159" y="1613345"/>
            <a:ext cx="717297" cy="14122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65" y="0"/>
                </a:moveTo>
                <a:lnTo>
                  <a:pt x="323" y="61"/>
                </a:lnTo>
                <a:lnTo>
                  <a:pt x="96" y="486"/>
                </a:lnTo>
                <a:lnTo>
                  <a:pt x="12" y="1639"/>
                </a:lnTo>
                <a:lnTo>
                  <a:pt x="0" y="3885"/>
                </a:lnTo>
                <a:lnTo>
                  <a:pt x="0" y="17715"/>
                </a:lnTo>
                <a:lnTo>
                  <a:pt x="12" y="19961"/>
                </a:lnTo>
                <a:lnTo>
                  <a:pt x="96" y="21114"/>
                </a:lnTo>
                <a:lnTo>
                  <a:pt x="323" y="21539"/>
                </a:lnTo>
                <a:lnTo>
                  <a:pt x="765" y="21600"/>
                </a:lnTo>
                <a:lnTo>
                  <a:pt x="20835" y="21600"/>
                </a:lnTo>
                <a:lnTo>
                  <a:pt x="21277" y="21539"/>
                </a:lnTo>
                <a:lnTo>
                  <a:pt x="21504" y="21114"/>
                </a:lnTo>
                <a:lnTo>
                  <a:pt x="21588" y="19961"/>
                </a:lnTo>
                <a:lnTo>
                  <a:pt x="21600" y="17715"/>
                </a:lnTo>
                <a:lnTo>
                  <a:pt x="21600" y="3885"/>
                </a:lnTo>
                <a:lnTo>
                  <a:pt x="21588" y="1639"/>
                </a:lnTo>
                <a:lnTo>
                  <a:pt x="21504" y="486"/>
                </a:lnTo>
                <a:lnTo>
                  <a:pt x="21277" y="61"/>
                </a:lnTo>
                <a:lnTo>
                  <a:pt x="20835" y="0"/>
                </a:lnTo>
                <a:lnTo>
                  <a:pt x="765" y="0"/>
                </a:lnTo>
                <a:close/>
              </a:path>
            </a:pathLst>
          </a:cu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2" name="Google Shape;902;p23"/>
          <p:cNvSpPr/>
          <p:nvPr/>
        </p:nvSpPr>
        <p:spPr>
          <a:xfrm>
            <a:off x="2296765" y="1698662"/>
            <a:ext cx="102566" cy="114338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3" name="Google Shape;903;p23"/>
          <p:cNvSpPr/>
          <p:nvPr/>
        </p:nvSpPr>
        <p:spPr>
          <a:xfrm>
            <a:off x="1090833" y="1695346"/>
            <a:ext cx="561326" cy="23086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9567" y="21600"/>
                </a:lnTo>
                <a:lnTo>
                  <a:pt x="2160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8" name="Google Shape;888;p23"/>
          <p:cNvSpPr/>
          <p:nvPr/>
        </p:nvSpPr>
        <p:spPr>
          <a:xfrm>
            <a:off x="1292881" y="1411818"/>
            <a:ext cx="1231476" cy="112442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522" y="0"/>
                </a:moveTo>
                <a:lnTo>
                  <a:pt x="1062" y="75"/>
                </a:lnTo>
                <a:lnTo>
                  <a:pt x="564" y="338"/>
                </a:lnTo>
                <a:lnTo>
                  <a:pt x="164" y="849"/>
                </a:lnTo>
                <a:lnTo>
                  <a:pt x="0" y="1664"/>
                </a:lnTo>
                <a:lnTo>
                  <a:pt x="0" y="19936"/>
                </a:lnTo>
                <a:lnTo>
                  <a:pt x="69" y="20439"/>
                </a:lnTo>
                <a:lnTo>
                  <a:pt x="310" y="20984"/>
                </a:lnTo>
                <a:lnTo>
                  <a:pt x="776" y="21421"/>
                </a:lnTo>
                <a:lnTo>
                  <a:pt x="1522" y="21600"/>
                </a:lnTo>
                <a:lnTo>
                  <a:pt x="20078" y="21600"/>
                </a:lnTo>
                <a:lnTo>
                  <a:pt x="20538" y="21525"/>
                </a:lnTo>
                <a:lnTo>
                  <a:pt x="21036" y="21262"/>
                </a:lnTo>
                <a:lnTo>
                  <a:pt x="21436" y="20751"/>
                </a:lnTo>
                <a:lnTo>
                  <a:pt x="21600" y="19936"/>
                </a:lnTo>
                <a:lnTo>
                  <a:pt x="21600" y="1664"/>
                </a:lnTo>
                <a:lnTo>
                  <a:pt x="21531" y="1161"/>
                </a:lnTo>
                <a:lnTo>
                  <a:pt x="21290" y="616"/>
                </a:lnTo>
                <a:lnTo>
                  <a:pt x="20824" y="179"/>
                </a:lnTo>
                <a:lnTo>
                  <a:pt x="20078" y="0"/>
                </a:lnTo>
                <a:lnTo>
                  <a:pt x="1522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6811D52-FB56-4D71-BB27-C92CBB0E210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931140" y="4030502"/>
            <a:ext cx="1449110" cy="629151"/>
          </a:xfrm>
          <a:prstGeom prst="rect">
            <a:avLst/>
          </a:prstGeom>
        </p:spPr>
      </p:pic>
      <p:pic>
        <p:nvPicPr>
          <p:cNvPr id="7" name="Grafik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14913EFA-E97F-40C6-9FAB-911AC58F938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06328" y="3794595"/>
            <a:ext cx="1207874" cy="129168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9"/>
          <p:cNvSpPr/>
          <p:nvPr/>
        </p:nvSpPr>
        <p:spPr>
          <a:xfrm>
            <a:off x="0" y="-1"/>
            <a:ext cx="4572000" cy="639828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9"/>
          <p:cNvSpPr/>
          <p:nvPr/>
        </p:nvSpPr>
        <p:spPr>
          <a:xfrm>
            <a:off x="0" y="5760973"/>
            <a:ext cx="4572000" cy="639828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8" name="Google Shape;238;p9"/>
          <p:cNvGrpSpPr/>
          <p:nvPr/>
        </p:nvGrpSpPr>
        <p:grpSpPr>
          <a:xfrm>
            <a:off x="94303" y="3049289"/>
            <a:ext cx="424856" cy="431864"/>
            <a:chOff x="0" y="0"/>
            <a:chExt cx="424854" cy="431863"/>
          </a:xfrm>
        </p:grpSpPr>
        <p:sp>
          <p:nvSpPr>
            <p:cNvPr id="239" name="Google Shape;239;p9"/>
            <p:cNvSpPr/>
            <p:nvPr/>
          </p:nvSpPr>
          <p:spPr>
            <a:xfrm>
              <a:off x="0" y="0"/>
              <a:ext cx="424854" cy="4318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072" y="0"/>
                  </a:moveTo>
                  <a:lnTo>
                    <a:pt x="5072" y="301"/>
                  </a:lnTo>
                  <a:lnTo>
                    <a:pt x="5064" y="471"/>
                  </a:lnTo>
                  <a:lnTo>
                    <a:pt x="5281" y="4154"/>
                  </a:lnTo>
                  <a:lnTo>
                    <a:pt x="5354" y="5483"/>
                  </a:lnTo>
                  <a:lnTo>
                    <a:pt x="5427" y="7099"/>
                  </a:lnTo>
                  <a:lnTo>
                    <a:pt x="5439" y="7410"/>
                  </a:lnTo>
                  <a:lnTo>
                    <a:pt x="5235" y="7833"/>
                  </a:lnTo>
                  <a:lnTo>
                    <a:pt x="4988" y="8031"/>
                  </a:lnTo>
                  <a:lnTo>
                    <a:pt x="3751" y="9008"/>
                  </a:lnTo>
                  <a:lnTo>
                    <a:pt x="0" y="11891"/>
                  </a:lnTo>
                  <a:lnTo>
                    <a:pt x="0" y="12653"/>
                  </a:lnTo>
                  <a:lnTo>
                    <a:pt x="3257" y="13466"/>
                  </a:lnTo>
                  <a:lnTo>
                    <a:pt x="6754" y="14373"/>
                  </a:lnTo>
                  <a:lnTo>
                    <a:pt x="7634" y="16362"/>
                  </a:lnTo>
                  <a:lnTo>
                    <a:pt x="8663" y="19149"/>
                  </a:lnTo>
                  <a:lnTo>
                    <a:pt x="9295" y="20862"/>
                  </a:lnTo>
                  <a:lnTo>
                    <a:pt x="9438" y="21173"/>
                  </a:lnTo>
                  <a:lnTo>
                    <a:pt x="9617" y="21600"/>
                  </a:lnTo>
                  <a:lnTo>
                    <a:pt x="11575" y="18590"/>
                  </a:lnTo>
                  <a:lnTo>
                    <a:pt x="12526" y="17120"/>
                  </a:lnTo>
                  <a:lnTo>
                    <a:pt x="13460" y="15655"/>
                  </a:lnTo>
                  <a:lnTo>
                    <a:pt x="13726" y="15233"/>
                  </a:lnTo>
                  <a:lnTo>
                    <a:pt x="14027" y="15087"/>
                  </a:lnTo>
                  <a:lnTo>
                    <a:pt x="20916" y="14895"/>
                  </a:lnTo>
                  <a:lnTo>
                    <a:pt x="21205" y="14843"/>
                  </a:lnTo>
                  <a:lnTo>
                    <a:pt x="21600" y="14799"/>
                  </a:lnTo>
                  <a:lnTo>
                    <a:pt x="21324" y="14453"/>
                  </a:lnTo>
                  <a:lnTo>
                    <a:pt x="21140" y="14215"/>
                  </a:lnTo>
                  <a:lnTo>
                    <a:pt x="18070" y="10543"/>
                  </a:lnTo>
                  <a:lnTo>
                    <a:pt x="17103" y="9403"/>
                  </a:lnTo>
                  <a:lnTo>
                    <a:pt x="16911" y="9134"/>
                  </a:lnTo>
                  <a:lnTo>
                    <a:pt x="16806" y="8864"/>
                  </a:lnTo>
                  <a:lnTo>
                    <a:pt x="16788" y="8572"/>
                  </a:lnTo>
                  <a:lnTo>
                    <a:pt x="16856" y="8239"/>
                  </a:lnTo>
                  <a:lnTo>
                    <a:pt x="17317" y="6709"/>
                  </a:lnTo>
                  <a:lnTo>
                    <a:pt x="17765" y="5175"/>
                  </a:lnTo>
                  <a:lnTo>
                    <a:pt x="18057" y="4154"/>
                  </a:lnTo>
                  <a:lnTo>
                    <a:pt x="11602" y="4154"/>
                  </a:lnTo>
                  <a:lnTo>
                    <a:pt x="11014" y="3973"/>
                  </a:lnTo>
                  <a:lnTo>
                    <a:pt x="10445" y="3628"/>
                  </a:lnTo>
                  <a:lnTo>
                    <a:pt x="9885" y="3208"/>
                  </a:lnTo>
                  <a:lnTo>
                    <a:pt x="9327" y="2804"/>
                  </a:lnTo>
                  <a:lnTo>
                    <a:pt x="7444" y="1566"/>
                  </a:lnTo>
                  <a:lnTo>
                    <a:pt x="507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228205" y="30758"/>
              <a:ext cx="140577" cy="5229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1153" y="231"/>
                  </a:lnTo>
                  <a:lnTo>
                    <a:pt x="20993" y="252"/>
                  </a:lnTo>
                  <a:lnTo>
                    <a:pt x="7374" y="14629"/>
                  </a:lnTo>
                  <a:lnTo>
                    <a:pt x="5509" y="16914"/>
                  </a:lnTo>
                  <a:lnTo>
                    <a:pt x="3635" y="19360"/>
                  </a:lnTo>
                  <a:lnTo>
                    <a:pt x="1787" y="21183"/>
                  </a:lnTo>
                  <a:lnTo>
                    <a:pt x="0" y="21600"/>
                  </a:lnTo>
                  <a:lnTo>
                    <a:pt x="19508" y="21600"/>
                  </a:lnTo>
                  <a:lnTo>
                    <a:pt x="21434" y="3231"/>
                  </a:lnTo>
                  <a:lnTo>
                    <a:pt x="21485" y="1736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4290883" y="2230815"/>
            <a:ext cx="281120" cy="405666"/>
            <a:chOff x="0" y="0"/>
            <a:chExt cx="281118" cy="405665"/>
          </a:xfrm>
        </p:grpSpPr>
        <p:sp>
          <p:nvSpPr>
            <p:cNvPr id="242" name="Google Shape;242;p9"/>
            <p:cNvSpPr/>
            <p:nvPr/>
          </p:nvSpPr>
          <p:spPr>
            <a:xfrm>
              <a:off x="0" y="0"/>
              <a:ext cx="281118" cy="4056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598" y="0"/>
                  </a:moveTo>
                  <a:lnTo>
                    <a:pt x="11999" y="281"/>
                  </a:lnTo>
                  <a:lnTo>
                    <a:pt x="8708" y="1086"/>
                  </a:lnTo>
                  <a:lnTo>
                    <a:pt x="5813" y="2353"/>
                  </a:lnTo>
                  <a:lnTo>
                    <a:pt x="3405" y="4020"/>
                  </a:lnTo>
                  <a:lnTo>
                    <a:pt x="1574" y="6025"/>
                  </a:lnTo>
                  <a:lnTo>
                    <a:pt x="409" y="8306"/>
                  </a:lnTo>
                  <a:lnTo>
                    <a:pt x="0" y="10799"/>
                  </a:lnTo>
                  <a:lnTo>
                    <a:pt x="404" y="13285"/>
                  </a:lnTo>
                  <a:lnTo>
                    <a:pt x="1558" y="15561"/>
                  </a:lnTo>
                  <a:lnTo>
                    <a:pt x="3374" y="17563"/>
                  </a:lnTo>
                  <a:lnTo>
                    <a:pt x="5761" y="19230"/>
                  </a:lnTo>
                  <a:lnTo>
                    <a:pt x="8632" y="20500"/>
                  </a:lnTo>
                  <a:lnTo>
                    <a:pt x="11897" y="21311"/>
                  </a:lnTo>
                  <a:lnTo>
                    <a:pt x="15468" y="21600"/>
                  </a:lnTo>
                  <a:lnTo>
                    <a:pt x="19066" y="21324"/>
                  </a:lnTo>
                  <a:lnTo>
                    <a:pt x="21600" y="20709"/>
                  </a:lnTo>
                  <a:lnTo>
                    <a:pt x="21600" y="11993"/>
                  </a:lnTo>
                  <a:lnTo>
                    <a:pt x="4600" y="11993"/>
                  </a:lnTo>
                  <a:lnTo>
                    <a:pt x="4109" y="9843"/>
                  </a:lnTo>
                  <a:lnTo>
                    <a:pt x="4729" y="7467"/>
                  </a:lnTo>
                  <a:lnTo>
                    <a:pt x="6237" y="5317"/>
                  </a:lnTo>
                  <a:lnTo>
                    <a:pt x="8410" y="3844"/>
                  </a:lnTo>
                  <a:lnTo>
                    <a:pt x="9105" y="3706"/>
                  </a:lnTo>
                  <a:lnTo>
                    <a:pt x="21600" y="3706"/>
                  </a:lnTo>
                  <a:lnTo>
                    <a:pt x="21600" y="894"/>
                  </a:lnTo>
                  <a:lnTo>
                    <a:pt x="19174" y="289"/>
                  </a:lnTo>
                  <a:lnTo>
                    <a:pt x="1559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59867" y="69608"/>
              <a:ext cx="221251" cy="15562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5724" y="0"/>
                  </a:lnTo>
                  <a:lnTo>
                    <a:pt x="6017" y="233"/>
                  </a:lnTo>
                  <a:lnTo>
                    <a:pt x="6607" y="747"/>
                  </a:lnTo>
                  <a:lnTo>
                    <a:pt x="7197" y="1335"/>
                  </a:lnTo>
                  <a:lnTo>
                    <a:pt x="8501" y="2702"/>
                  </a:lnTo>
                  <a:lnTo>
                    <a:pt x="5474" y="6671"/>
                  </a:lnTo>
                  <a:lnTo>
                    <a:pt x="3044" y="11109"/>
                  </a:lnTo>
                  <a:lnTo>
                    <a:pt x="1217" y="1606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4" name="Google Shape;244;p9"/>
          <p:cNvGrpSpPr/>
          <p:nvPr/>
        </p:nvGrpSpPr>
        <p:grpSpPr>
          <a:xfrm>
            <a:off x="4270743" y="5532230"/>
            <a:ext cx="301257" cy="405641"/>
            <a:chOff x="0" y="0"/>
            <a:chExt cx="301256" cy="405640"/>
          </a:xfrm>
        </p:grpSpPr>
        <p:sp>
          <p:nvSpPr>
            <p:cNvPr id="245" name="Google Shape;245;p9"/>
            <p:cNvSpPr/>
            <p:nvPr/>
          </p:nvSpPr>
          <p:spPr>
            <a:xfrm>
              <a:off x="0" y="0"/>
              <a:ext cx="301256" cy="4056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828" y="0"/>
                  </a:moveTo>
                  <a:lnTo>
                    <a:pt x="11388" y="275"/>
                  </a:lnTo>
                  <a:lnTo>
                    <a:pt x="8253" y="1069"/>
                  </a:lnTo>
                  <a:lnTo>
                    <a:pt x="5505" y="2323"/>
                  </a:lnTo>
                  <a:lnTo>
                    <a:pt x="3224" y="3980"/>
                  </a:lnTo>
                  <a:lnTo>
                    <a:pt x="1492" y="5978"/>
                  </a:lnTo>
                  <a:lnTo>
                    <a:pt x="390" y="8260"/>
                  </a:lnTo>
                  <a:lnTo>
                    <a:pt x="0" y="10767"/>
                  </a:lnTo>
                  <a:lnTo>
                    <a:pt x="376" y="13253"/>
                  </a:lnTo>
                  <a:lnTo>
                    <a:pt x="1463" y="15534"/>
                  </a:lnTo>
                  <a:lnTo>
                    <a:pt x="3173" y="17544"/>
                  </a:lnTo>
                  <a:lnTo>
                    <a:pt x="5423" y="19220"/>
                  </a:lnTo>
                  <a:lnTo>
                    <a:pt x="8124" y="20497"/>
                  </a:lnTo>
                  <a:lnTo>
                    <a:pt x="11192" y="21312"/>
                  </a:lnTo>
                  <a:lnTo>
                    <a:pt x="14539" y="21600"/>
                  </a:lnTo>
                  <a:lnTo>
                    <a:pt x="17865" y="21318"/>
                  </a:lnTo>
                  <a:lnTo>
                    <a:pt x="20925" y="20510"/>
                  </a:lnTo>
                  <a:lnTo>
                    <a:pt x="21600" y="20193"/>
                  </a:lnTo>
                  <a:lnTo>
                    <a:pt x="21600" y="11813"/>
                  </a:lnTo>
                  <a:lnTo>
                    <a:pt x="4384" y="11813"/>
                  </a:lnTo>
                  <a:lnTo>
                    <a:pt x="4260" y="11790"/>
                  </a:lnTo>
                  <a:lnTo>
                    <a:pt x="4146" y="11783"/>
                  </a:lnTo>
                  <a:lnTo>
                    <a:pt x="4143" y="11767"/>
                  </a:lnTo>
                  <a:lnTo>
                    <a:pt x="3990" y="9767"/>
                  </a:lnTo>
                  <a:lnTo>
                    <a:pt x="4262" y="7852"/>
                  </a:lnTo>
                  <a:lnTo>
                    <a:pt x="5147" y="6062"/>
                  </a:lnTo>
                  <a:lnTo>
                    <a:pt x="6830" y="4437"/>
                  </a:lnTo>
                  <a:lnTo>
                    <a:pt x="7820" y="3868"/>
                  </a:lnTo>
                  <a:lnTo>
                    <a:pt x="8665" y="3737"/>
                  </a:lnTo>
                  <a:lnTo>
                    <a:pt x="21600" y="3737"/>
                  </a:lnTo>
                  <a:lnTo>
                    <a:pt x="21600" y="1366"/>
                  </a:lnTo>
                  <a:lnTo>
                    <a:pt x="21094" y="1120"/>
                  </a:lnTo>
                  <a:lnTo>
                    <a:pt x="18090" y="293"/>
                  </a:lnTo>
                  <a:lnTo>
                    <a:pt x="1482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61149" y="70188"/>
              <a:ext cx="240107" cy="1516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5371" y="0"/>
                  </a:lnTo>
                  <a:lnTo>
                    <a:pt x="6398" y="856"/>
                  </a:lnTo>
                  <a:lnTo>
                    <a:pt x="7538" y="2949"/>
                  </a:lnTo>
                  <a:lnTo>
                    <a:pt x="4891" y="6825"/>
                  </a:lnTo>
                  <a:lnTo>
                    <a:pt x="2733" y="11214"/>
                  </a:lnTo>
                  <a:lnTo>
                    <a:pt x="1093" y="16134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7" name="Google Shape;247;p9"/>
          <p:cNvGrpSpPr/>
          <p:nvPr/>
        </p:nvGrpSpPr>
        <p:grpSpPr>
          <a:xfrm>
            <a:off x="1851450" y="2677627"/>
            <a:ext cx="406084" cy="406085"/>
            <a:chOff x="0" y="0"/>
            <a:chExt cx="406083" cy="406083"/>
          </a:xfrm>
        </p:grpSpPr>
        <p:sp>
          <p:nvSpPr>
            <p:cNvPr id="248" name="Google Shape;248;p9"/>
            <p:cNvSpPr/>
            <p:nvPr/>
          </p:nvSpPr>
          <p:spPr>
            <a:xfrm>
              <a:off x="0" y="0"/>
              <a:ext cx="403944" cy="4060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901" y="0"/>
                  </a:moveTo>
                  <a:lnTo>
                    <a:pt x="8404" y="270"/>
                  </a:lnTo>
                  <a:lnTo>
                    <a:pt x="6113" y="1069"/>
                  </a:lnTo>
                  <a:lnTo>
                    <a:pt x="4093" y="2331"/>
                  </a:lnTo>
                  <a:lnTo>
                    <a:pt x="2408" y="3996"/>
                  </a:lnTo>
                  <a:lnTo>
                    <a:pt x="1121" y="5998"/>
                  </a:lnTo>
                  <a:lnTo>
                    <a:pt x="297" y="8274"/>
                  </a:lnTo>
                  <a:lnTo>
                    <a:pt x="0" y="10763"/>
                  </a:lnTo>
                  <a:lnTo>
                    <a:pt x="274" y="13229"/>
                  </a:lnTo>
                  <a:lnTo>
                    <a:pt x="1078" y="15498"/>
                  </a:lnTo>
                  <a:lnTo>
                    <a:pt x="2347" y="17506"/>
                  </a:lnTo>
                  <a:lnTo>
                    <a:pt x="4014" y="19185"/>
                  </a:lnTo>
                  <a:lnTo>
                    <a:pt x="6016" y="20471"/>
                  </a:lnTo>
                  <a:lnTo>
                    <a:pt x="8286" y="21298"/>
                  </a:lnTo>
                  <a:lnTo>
                    <a:pt x="10760" y="21600"/>
                  </a:lnTo>
                  <a:lnTo>
                    <a:pt x="13255" y="21330"/>
                  </a:lnTo>
                  <a:lnTo>
                    <a:pt x="15551" y="20530"/>
                  </a:lnTo>
                  <a:lnTo>
                    <a:pt x="17582" y="19264"/>
                  </a:lnTo>
                  <a:lnTo>
                    <a:pt x="19281" y="17599"/>
                  </a:lnTo>
                  <a:lnTo>
                    <a:pt x="20580" y="15599"/>
                  </a:lnTo>
                  <a:lnTo>
                    <a:pt x="21414" y="13332"/>
                  </a:lnTo>
                  <a:lnTo>
                    <a:pt x="21600" y="11801"/>
                  </a:lnTo>
                  <a:lnTo>
                    <a:pt x="3124" y="11801"/>
                  </a:lnTo>
                  <a:lnTo>
                    <a:pt x="3081" y="11641"/>
                  </a:lnTo>
                  <a:lnTo>
                    <a:pt x="3006" y="11481"/>
                  </a:lnTo>
                  <a:lnTo>
                    <a:pt x="3000" y="11318"/>
                  </a:lnTo>
                  <a:lnTo>
                    <a:pt x="2973" y="10021"/>
                  </a:lnTo>
                  <a:lnTo>
                    <a:pt x="3040" y="8737"/>
                  </a:lnTo>
                  <a:lnTo>
                    <a:pt x="3755" y="6264"/>
                  </a:lnTo>
                  <a:lnTo>
                    <a:pt x="5697" y="3921"/>
                  </a:lnTo>
                  <a:lnTo>
                    <a:pt x="6219" y="3673"/>
                  </a:lnTo>
                  <a:lnTo>
                    <a:pt x="18959" y="3673"/>
                  </a:lnTo>
                  <a:lnTo>
                    <a:pt x="17694" y="2404"/>
                  </a:lnTo>
                  <a:lnTo>
                    <a:pt x="15684" y="1121"/>
                  </a:lnTo>
                  <a:lnTo>
                    <a:pt x="13398" y="298"/>
                  </a:lnTo>
                  <a:lnTo>
                    <a:pt x="1090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9"/>
            <p:cNvSpPr/>
            <p:nvPr/>
          </p:nvSpPr>
          <p:spPr>
            <a:xfrm>
              <a:off x="58418" y="69060"/>
              <a:ext cx="347665" cy="15280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98" y="0"/>
                  </a:moveTo>
                  <a:lnTo>
                    <a:pt x="3596" y="0"/>
                  </a:lnTo>
                  <a:lnTo>
                    <a:pt x="4290" y="725"/>
                  </a:lnTo>
                  <a:lnTo>
                    <a:pt x="5444" y="2977"/>
                  </a:lnTo>
                  <a:lnTo>
                    <a:pt x="3572" y="6889"/>
                  </a:lnTo>
                  <a:lnTo>
                    <a:pt x="2050" y="11293"/>
                  </a:lnTo>
                  <a:lnTo>
                    <a:pt x="864" y="16194"/>
                  </a:lnTo>
                  <a:lnTo>
                    <a:pt x="0" y="21600"/>
                  </a:lnTo>
                  <a:lnTo>
                    <a:pt x="21467" y="21600"/>
                  </a:lnTo>
                  <a:lnTo>
                    <a:pt x="21600" y="19101"/>
                  </a:lnTo>
                  <a:lnTo>
                    <a:pt x="21281" y="12497"/>
                  </a:lnTo>
                  <a:lnTo>
                    <a:pt x="20347" y="6436"/>
                  </a:lnTo>
                  <a:lnTo>
                    <a:pt x="18872" y="1089"/>
                  </a:lnTo>
                  <a:lnTo>
                    <a:pt x="1839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0" name="Google Shape;250;p9"/>
          <p:cNvGrpSpPr/>
          <p:nvPr/>
        </p:nvGrpSpPr>
        <p:grpSpPr>
          <a:xfrm>
            <a:off x="163117" y="2053632"/>
            <a:ext cx="406085" cy="406046"/>
            <a:chOff x="0" y="0"/>
            <a:chExt cx="406083" cy="406045"/>
          </a:xfrm>
        </p:grpSpPr>
        <p:sp>
          <p:nvSpPr>
            <p:cNvPr id="251" name="Google Shape;251;p9"/>
            <p:cNvSpPr/>
            <p:nvPr/>
          </p:nvSpPr>
          <p:spPr>
            <a:xfrm>
              <a:off x="0" y="0"/>
              <a:ext cx="404003" cy="40604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73" y="0"/>
                  </a:moveTo>
                  <a:lnTo>
                    <a:pt x="8380" y="282"/>
                  </a:lnTo>
                  <a:lnTo>
                    <a:pt x="6089" y="1095"/>
                  </a:lnTo>
                  <a:lnTo>
                    <a:pt x="4067" y="2372"/>
                  </a:lnTo>
                  <a:lnTo>
                    <a:pt x="2381" y="4048"/>
                  </a:lnTo>
                  <a:lnTo>
                    <a:pt x="1097" y="6056"/>
                  </a:lnTo>
                  <a:lnTo>
                    <a:pt x="281" y="8330"/>
                  </a:lnTo>
                  <a:lnTo>
                    <a:pt x="0" y="10805"/>
                  </a:lnTo>
                  <a:lnTo>
                    <a:pt x="291" y="13272"/>
                  </a:lnTo>
                  <a:lnTo>
                    <a:pt x="1102" y="15540"/>
                  </a:lnTo>
                  <a:lnTo>
                    <a:pt x="2370" y="17543"/>
                  </a:lnTo>
                  <a:lnTo>
                    <a:pt x="4030" y="19215"/>
                  </a:lnTo>
                  <a:lnTo>
                    <a:pt x="6017" y="20493"/>
                  </a:lnTo>
                  <a:lnTo>
                    <a:pt x="8266" y="21309"/>
                  </a:lnTo>
                  <a:lnTo>
                    <a:pt x="10713" y="21600"/>
                  </a:lnTo>
                  <a:lnTo>
                    <a:pt x="13244" y="21323"/>
                  </a:lnTo>
                  <a:lnTo>
                    <a:pt x="15562" y="20522"/>
                  </a:lnTo>
                  <a:lnTo>
                    <a:pt x="17603" y="19258"/>
                  </a:lnTo>
                  <a:lnTo>
                    <a:pt x="19302" y="17596"/>
                  </a:lnTo>
                  <a:lnTo>
                    <a:pt x="20596" y="15597"/>
                  </a:lnTo>
                  <a:lnTo>
                    <a:pt x="21421" y="13324"/>
                  </a:lnTo>
                  <a:lnTo>
                    <a:pt x="21600" y="11792"/>
                  </a:lnTo>
                  <a:lnTo>
                    <a:pt x="3155" y="11792"/>
                  </a:lnTo>
                  <a:lnTo>
                    <a:pt x="3037" y="9693"/>
                  </a:lnTo>
                  <a:lnTo>
                    <a:pt x="3977" y="5844"/>
                  </a:lnTo>
                  <a:lnTo>
                    <a:pt x="5379" y="4185"/>
                  </a:lnTo>
                  <a:lnTo>
                    <a:pt x="6257" y="3751"/>
                  </a:lnTo>
                  <a:lnTo>
                    <a:pt x="19025" y="3751"/>
                  </a:lnTo>
                  <a:lnTo>
                    <a:pt x="17661" y="2386"/>
                  </a:lnTo>
                  <a:lnTo>
                    <a:pt x="15648" y="1107"/>
                  </a:lnTo>
                  <a:lnTo>
                    <a:pt x="13364" y="290"/>
                  </a:lnTo>
                  <a:lnTo>
                    <a:pt x="10873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9"/>
            <p:cNvSpPr/>
            <p:nvPr/>
          </p:nvSpPr>
          <p:spPr>
            <a:xfrm>
              <a:off x="59003" y="70510"/>
              <a:ext cx="347080" cy="1511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474" y="0"/>
                  </a:moveTo>
                  <a:lnTo>
                    <a:pt x="3611" y="0"/>
                  </a:lnTo>
                  <a:lnTo>
                    <a:pt x="4098" y="245"/>
                  </a:lnTo>
                  <a:lnTo>
                    <a:pt x="4600" y="1098"/>
                  </a:lnTo>
                  <a:lnTo>
                    <a:pt x="4820" y="1597"/>
                  </a:lnTo>
                  <a:lnTo>
                    <a:pt x="5084" y="1998"/>
                  </a:lnTo>
                  <a:lnTo>
                    <a:pt x="5476" y="2719"/>
                  </a:lnTo>
                  <a:lnTo>
                    <a:pt x="3590" y="6703"/>
                  </a:lnTo>
                  <a:lnTo>
                    <a:pt x="2044" y="11161"/>
                  </a:lnTo>
                  <a:lnTo>
                    <a:pt x="846" y="16118"/>
                  </a:lnTo>
                  <a:lnTo>
                    <a:pt x="0" y="21600"/>
                  </a:lnTo>
                  <a:lnTo>
                    <a:pt x="21471" y="21600"/>
                  </a:lnTo>
                  <a:lnTo>
                    <a:pt x="21600" y="19045"/>
                  </a:lnTo>
                  <a:lnTo>
                    <a:pt x="21270" y="12368"/>
                  </a:lnTo>
                  <a:lnTo>
                    <a:pt x="20324" y="6242"/>
                  </a:lnTo>
                  <a:lnTo>
                    <a:pt x="18837" y="839"/>
                  </a:lnTo>
                  <a:lnTo>
                    <a:pt x="18474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3" name="Google Shape;253;p9"/>
          <p:cNvGrpSpPr/>
          <p:nvPr/>
        </p:nvGrpSpPr>
        <p:grpSpPr>
          <a:xfrm>
            <a:off x="1749438" y="6026198"/>
            <a:ext cx="405667" cy="374604"/>
            <a:chOff x="-1" y="0"/>
            <a:chExt cx="405666" cy="374602"/>
          </a:xfrm>
        </p:grpSpPr>
        <p:sp>
          <p:nvSpPr>
            <p:cNvPr id="254" name="Google Shape;254;p9"/>
            <p:cNvSpPr/>
            <p:nvPr/>
          </p:nvSpPr>
          <p:spPr>
            <a:xfrm>
              <a:off x="-1" y="0"/>
              <a:ext cx="403593" cy="3746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921" y="0"/>
                  </a:moveTo>
                  <a:lnTo>
                    <a:pt x="8432" y="297"/>
                  </a:lnTo>
                  <a:lnTo>
                    <a:pt x="6141" y="1164"/>
                  </a:lnTo>
                  <a:lnTo>
                    <a:pt x="4116" y="2530"/>
                  </a:lnTo>
                  <a:lnTo>
                    <a:pt x="2422" y="4326"/>
                  </a:lnTo>
                  <a:lnTo>
                    <a:pt x="1127" y="6479"/>
                  </a:lnTo>
                  <a:lnTo>
                    <a:pt x="298" y="8920"/>
                  </a:lnTo>
                  <a:lnTo>
                    <a:pt x="0" y="11577"/>
                  </a:lnTo>
                  <a:lnTo>
                    <a:pt x="275" y="14288"/>
                  </a:lnTo>
                  <a:lnTo>
                    <a:pt x="1078" y="16776"/>
                  </a:lnTo>
                  <a:lnTo>
                    <a:pt x="2344" y="18971"/>
                  </a:lnTo>
                  <a:lnTo>
                    <a:pt x="4009" y="20803"/>
                  </a:lnTo>
                  <a:lnTo>
                    <a:pt x="5151" y="21600"/>
                  </a:lnTo>
                  <a:lnTo>
                    <a:pt x="16550" y="21600"/>
                  </a:lnTo>
                  <a:lnTo>
                    <a:pt x="19301" y="19091"/>
                  </a:lnTo>
                  <a:lnTo>
                    <a:pt x="20591" y="16931"/>
                  </a:lnTo>
                  <a:lnTo>
                    <a:pt x="21416" y="14475"/>
                  </a:lnTo>
                  <a:lnTo>
                    <a:pt x="21600" y="12801"/>
                  </a:lnTo>
                  <a:lnTo>
                    <a:pt x="3116" y="12801"/>
                  </a:lnTo>
                  <a:lnTo>
                    <a:pt x="2963" y="10251"/>
                  </a:lnTo>
                  <a:lnTo>
                    <a:pt x="3346" y="7892"/>
                  </a:lnTo>
                  <a:lnTo>
                    <a:pt x="4255" y="5863"/>
                  </a:lnTo>
                  <a:lnTo>
                    <a:pt x="5682" y="4301"/>
                  </a:lnTo>
                  <a:lnTo>
                    <a:pt x="6181" y="4170"/>
                  </a:lnTo>
                  <a:lnTo>
                    <a:pt x="19136" y="4170"/>
                  </a:lnTo>
                  <a:lnTo>
                    <a:pt x="17699" y="2599"/>
                  </a:lnTo>
                  <a:lnTo>
                    <a:pt x="15693" y="1209"/>
                  </a:lnTo>
                  <a:lnTo>
                    <a:pt x="13413" y="320"/>
                  </a:lnTo>
                  <a:lnTo>
                    <a:pt x="1092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58216" y="72317"/>
              <a:ext cx="347449" cy="1496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609" y="0"/>
                  </a:moveTo>
                  <a:lnTo>
                    <a:pt x="3560" y="0"/>
                  </a:lnTo>
                  <a:lnTo>
                    <a:pt x="4285" y="321"/>
                  </a:lnTo>
                  <a:lnTo>
                    <a:pt x="4930" y="1120"/>
                  </a:lnTo>
                  <a:lnTo>
                    <a:pt x="5274" y="2226"/>
                  </a:lnTo>
                  <a:lnTo>
                    <a:pt x="5306" y="2549"/>
                  </a:lnTo>
                  <a:lnTo>
                    <a:pt x="5192" y="3041"/>
                  </a:lnTo>
                  <a:lnTo>
                    <a:pt x="5083" y="3331"/>
                  </a:lnTo>
                  <a:lnTo>
                    <a:pt x="4274" y="5391"/>
                  </a:lnTo>
                  <a:lnTo>
                    <a:pt x="3451" y="7428"/>
                  </a:lnTo>
                  <a:lnTo>
                    <a:pt x="2664" y="9519"/>
                  </a:lnTo>
                  <a:lnTo>
                    <a:pt x="1963" y="11737"/>
                  </a:lnTo>
                  <a:lnTo>
                    <a:pt x="1383" y="14124"/>
                  </a:lnTo>
                  <a:lnTo>
                    <a:pt x="893" y="16623"/>
                  </a:lnTo>
                  <a:lnTo>
                    <a:pt x="447" y="19145"/>
                  </a:lnTo>
                  <a:lnTo>
                    <a:pt x="0" y="21600"/>
                  </a:lnTo>
                  <a:lnTo>
                    <a:pt x="21471" y="21600"/>
                  </a:lnTo>
                  <a:lnTo>
                    <a:pt x="21600" y="19073"/>
                  </a:lnTo>
                  <a:lnTo>
                    <a:pt x="21280" y="12303"/>
                  </a:lnTo>
                  <a:lnTo>
                    <a:pt x="20347" y="6097"/>
                  </a:lnTo>
                  <a:lnTo>
                    <a:pt x="18876" y="629"/>
                  </a:lnTo>
                  <a:lnTo>
                    <a:pt x="1860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6" name="Google Shape;256;p9"/>
          <p:cNvGrpSpPr/>
          <p:nvPr/>
        </p:nvGrpSpPr>
        <p:grpSpPr>
          <a:xfrm>
            <a:off x="138733" y="5186939"/>
            <a:ext cx="404993" cy="406085"/>
            <a:chOff x="0" y="0"/>
            <a:chExt cx="404991" cy="406083"/>
          </a:xfrm>
        </p:grpSpPr>
        <p:sp>
          <p:nvSpPr>
            <p:cNvPr id="257" name="Google Shape;257;p9"/>
            <p:cNvSpPr/>
            <p:nvPr/>
          </p:nvSpPr>
          <p:spPr>
            <a:xfrm>
              <a:off x="0" y="0"/>
              <a:ext cx="402520" cy="4060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45" y="0"/>
                  </a:moveTo>
                  <a:lnTo>
                    <a:pt x="8326" y="289"/>
                  </a:lnTo>
                  <a:lnTo>
                    <a:pt x="6030" y="1102"/>
                  </a:lnTo>
                  <a:lnTo>
                    <a:pt x="4017" y="2378"/>
                  </a:lnTo>
                  <a:lnTo>
                    <a:pt x="2348" y="4058"/>
                  </a:lnTo>
                  <a:lnTo>
                    <a:pt x="1082" y="6082"/>
                  </a:lnTo>
                  <a:lnTo>
                    <a:pt x="279" y="8387"/>
                  </a:lnTo>
                  <a:lnTo>
                    <a:pt x="0" y="10914"/>
                  </a:lnTo>
                  <a:lnTo>
                    <a:pt x="289" y="13355"/>
                  </a:lnTo>
                  <a:lnTo>
                    <a:pt x="1109" y="15599"/>
                  </a:lnTo>
                  <a:lnTo>
                    <a:pt x="2393" y="17583"/>
                  </a:lnTo>
                  <a:lnTo>
                    <a:pt x="4075" y="19239"/>
                  </a:lnTo>
                  <a:lnTo>
                    <a:pt x="6088" y="20505"/>
                  </a:lnTo>
                  <a:lnTo>
                    <a:pt x="8367" y="21313"/>
                  </a:lnTo>
                  <a:lnTo>
                    <a:pt x="10845" y="21600"/>
                  </a:lnTo>
                  <a:lnTo>
                    <a:pt x="13370" y="21318"/>
                  </a:lnTo>
                  <a:lnTo>
                    <a:pt x="15675" y="20503"/>
                  </a:lnTo>
                  <a:lnTo>
                    <a:pt x="17697" y="19219"/>
                  </a:lnTo>
                  <a:lnTo>
                    <a:pt x="19376" y="17528"/>
                  </a:lnTo>
                  <a:lnTo>
                    <a:pt x="20649" y="15491"/>
                  </a:lnTo>
                  <a:lnTo>
                    <a:pt x="21455" y="13171"/>
                  </a:lnTo>
                  <a:lnTo>
                    <a:pt x="21600" y="11845"/>
                  </a:lnTo>
                  <a:lnTo>
                    <a:pt x="3029" y="11845"/>
                  </a:lnTo>
                  <a:lnTo>
                    <a:pt x="2965" y="9760"/>
                  </a:lnTo>
                  <a:lnTo>
                    <a:pt x="3891" y="5949"/>
                  </a:lnTo>
                  <a:lnTo>
                    <a:pt x="5236" y="4306"/>
                  </a:lnTo>
                  <a:lnTo>
                    <a:pt x="6203" y="3683"/>
                  </a:lnTo>
                  <a:lnTo>
                    <a:pt x="19026" y="3683"/>
                  </a:lnTo>
                  <a:lnTo>
                    <a:pt x="17638" y="2328"/>
                  </a:lnTo>
                  <a:lnTo>
                    <a:pt x="15618" y="1073"/>
                  </a:lnTo>
                  <a:lnTo>
                    <a:pt x="13332" y="276"/>
                  </a:lnTo>
                  <a:lnTo>
                    <a:pt x="10845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9"/>
            <p:cNvSpPr/>
            <p:nvPr/>
          </p:nvSpPr>
          <p:spPr>
            <a:xfrm>
              <a:off x="56451" y="69244"/>
              <a:ext cx="348540" cy="15343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475" y="0"/>
                  </a:moveTo>
                  <a:lnTo>
                    <a:pt x="3666" y="0"/>
                  </a:lnTo>
                  <a:lnTo>
                    <a:pt x="4145" y="352"/>
                  </a:lnTo>
                  <a:lnTo>
                    <a:pt x="4829" y="1455"/>
                  </a:lnTo>
                  <a:lnTo>
                    <a:pt x="5047" y="1832"/>
                  </a:lnTo>
                  <a:lnTo>
                    <a:pt x="5241" y="2282"/>
                  </a:lnTo>
                  <a:lnTo>
                    <a:pt x="5389" y="2584"/>
                  </a:lnTo>
                  <a:lnTo>
                    <a:pt x="4542" y="4773"/>
                  </a:lnTo>
                  <a:lnTo>
                    <a:pt x="3699" y="6912"/>
                  </a:lnTo>
                  <a:lnTo>
                    <a:pt x="2899" y="9077"/>
                  </a:lnTo>
                  <a:lnTo>
                    <a:pt x="2179" y="11341"/>
                  </a:lnTo>
                  <a:lnTo>
                    <a:pt x="1578" y="13723"/>
                  </a:lnTo>
                  <a:lnTo>
                    <a:pt x="1047" y="16249"/>
                  </a:lnTo>
                  <a:lnTo>
                    <a:pt x="538" y="18886"/>
                  </a:lnTo>
                  <a:lnTo>
                    <a:pt x="0" y="21600"/>
                  </a:lnTo>
                  <a:lnTo>
                    <a:pt x="21447" y="21600"/>
                  </a:lnTo>
                  <a:lnTo>
                    <a:pt x="21600" y="18386"/>
                  </a:lnTo>
                  <a:lnTo>
                    <a:pt x="21260" y="11929"/>
                  </a:lnTo>
                  <a:lnTo>
                    <a:pt x="20306" y="5996"/>
                  </a:lnTo>
                  <a:lnTo>
                    <a:pt x="18820" y="772"/>
                  </a:lnTo>
                  <a:lnTo>
                    <a:pt x="18475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9" name="Google Shape;259;p9"/>
          <p:cNvGrpSpPr/>
          <p:nvPr/>
        </p:nvGrpSpPr>
        <p:grpSpPr>
          <a:xfrm>
            <a:off x="959773" y="2384374"/>
            <a:ext cx="374716" cy="400600"/>
            <a:chOff x="0" y="0"/>
            <a:chExt cx="374714" cy="400599"/>
          </a:xfrm>
        </p:grpSpPr>
        <p:sp>
          <p:nvSpPr>
            <p:cNvPr id="260" name="Google Shape;260;p9"/>
            <p:cNvSpPr/>
            <p:nvPr/>
          </p:nvSpPr>
          <p:spPr>
            <a:xfrm>
              <a:off x="0" y="38545"/>
              <a:ext cx="374714" cy="36205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274" y="0"/>
                  </a:moveTo>
                  <a:lnTo>
                    <a:pt x="3833" y="516"/>
                  </a:lnTo>
                  <a:lnTo>
                    <a:pt x="1728" y="2268"/>
                  </a:lnTo>
                  <a:lnTo>
                    <a:pt x="428" y="4689"/>
                  </a:lnTo>
                  <a:lnTo>
                    <a:pt x="0" y="7399"/>
                  </a:lnTo>
                  <a:lnTo>
                    <a:pt x="324" y="10583"/>
                  </a:lnTo>
                  <a:lnTo>
                    <a:pt x="1197" y="13548"/>
                  </a:lnTo>
                  <a:lnTo>
                    <a:pt x="2587" y="16295"/>
                  </a:lnTo>
                  <a:lnTo>
                    <a:pt x="4466" y="18827"/>
                  </a:lnTo>
                  <a:lnTo>
                    <a:pt x="6688" y="20549"/>
                  </a:lnTo>
                  <a:lnTo>
                    <a:pt x="9422" y="21223"/>
                  </a:lnTo>
                  <a:lnTo>
                    <a:pt x="10013" y="21259"/>
                  </a:lnTo>
                  <a:lnTo>
                    <a:pt x="10604" y="21314"/>
                  </a:lnTo>
                  <a:lnTo>
                    <a:pt x="11191" y="21392"/>
                  </a:lnTo>
                  <a:lnTo>
                    <a:pt x="11773" y="21497"/>
                  </a:lnTo>
                  <a:lnTo>
                    <a:pt x="12834" y="21600"/>
                  </a:lnTo>
                  <a:lnTo>
                    <a:pt x="15631" y="20485"/>
                  </a:lnTo>
                  <a:lnTo>
                    <a:pt x="17557" y="18617"/>
                  </a:lnTo>
                  <a:lnTo>
                    <a:pt x="19151" y="16557"/>
                  </a:lnTo>
                  <a:lnTo>
                    <a:pt x="20379" y="14292"/>
                  </a:lnTo>
                  <a:lnTo>
                    <a:pt x="21206" y="11811"/>
                  </a:lnTo>
                  <a:lnTo>
                    <a:pt x="21600" y="9103"/>
                  </a:lnTo>
                  <a:lnTo>
                    <a:pt x="21407" y="6710"/>
                  </a:lnTo>
                  <a:lnTo>
                    <a:pt x="20534" y="4485"/>
                  </a:lnTo>
                  <a:lnTo>
                    <a:pt x="18961" y="2717"/>
                  </a:lnTo>
                  <a:lnTo>
                    <a:pt x="18577" y="2546"/>
                  </a:lnTo>
                  <a:lnTo>
                    <a:pt x="10457" y="2546"/>
                  </a:lnTo>
                  <a:lnTo>
                    <a:pt x="8625" y="688"/>
                  </a:lnTo>
                  <a:lnTo>
                    <a:pt x="6274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181406" y="0"/>
              <a:ext cx="140871" cy="8123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370" y="19938"/>
                  </a:lnTo>
                  <a:lnTo>
                    <a:pt x="2808" y="19938"/>
                  </a:lnTo>
                  <a:lnTo>
                    <a:pt x="4040" y="14332"/>
                  </a:lnTo>
                  <a:lnTo>
                    <a:pt x="4620" y="11731"/>
                  </a:lnTo>
                  <a:lnTo>
                    <a:pt x="5211" y="9203"/>
                  </a:lnTo>
                  <a:lnTo>
                    <a:pt x="5834" y="5965"/>
                  </a:lnTo>
                  <a:lnTo>
                    <a:pt x="5725" y="3687"/>
                  </a:lnTo>
                  <a:lnTo>
                    <a:pt x="4717" y="1866"/>
                  </a:lnTo>
                  <a:lnTo>
                    <a:pt x="264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199720" y="64626"/>
              <a:ext cx="10801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873" y="0"/>
                  </a:moveTo>
                  <a:lnTo>
                    <a:pt x="7322" y="734"/>
                  </a:lnTo>
                  <a:lnTo>
                    <a:pt x="5584" y="525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7873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3" name="Google Shape;263;p9"/>
          <p:cNvGrpSpPr/>
          <p:nvPr/>
        </p:nvGrpSpPr>
        <p:grpSpPr>
          <a:xfrm>
            <a:off x="1508278" y="4786853"/>
            <a:ext cx="374855" cy="398376"/>
            <a:chOff x="0" y="0"/>
            <a:chExt cx="374854" cy="398375"/>
          </a:xfrm>
        </p:grpSpPr>
        <p:sp>
          <p:nvSpPr>
            <p:cNvPr id="264" name="Google Shape;264;p9"/>
            <p:cNvSpPr/>
            <p:nvPr/>
          </p:nvSpPr>
          <p:spPr>
            <a:xfrm>
              <a:off x="0" y="38088"/>
              <a:ext cx="374854" cy="3602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703" y="0"/>
                  </a:moveTo>
                  <a:lnTo>
                    <a:pt x="4325" y="262"/>
                  </a:lnTo>
                  <a:lnTo>
                    <a:pt x="2149" y="1725"/>
                  </a:lnTo>
                  <a:lnTo>
                    <a:pt x="567" y="4233"/>
                  </a:lnTo>
                  <a:lnTo>
                    <a:pt x="0" y="7166"/>
                  </a:lnTo>
                  <a:lnTo>
                    <a:pt x="261" y="10378"/>
                  </a:lnTo>
                  <a:lnTo>
                    <a:pt x="1099" y="13364"/>
                  </a:lnTo>
                  <a:lnTo>
                    <a:pt x="2461" y="16139"/>
                  </a:lnTo>
                  <a:lnTo>
                    <a:pt x="4292" y="18717"/>
                  </a:lnTo>
                  <a:lnTo>
                    <a:pt x="6160" y="20350"/>
                  </a:lnTo>
                  <a:lnTo>
                    <a:pt x="8480" y="21184"/>
                  </a:lnTo>
                  <a:lnTo>
                    <a:pt x="11162" y="21478"/>
                  </a:lnTo>
                  <a:lnTo>
                    <a:pt x="12051" y="21600"/>
                  </a:lnTo>
                  <a:lnTo>
                    <a:pt x="14944" y="21023"/>
                  </a:lnTo>
                  <a:lnTo>
                    <a:pt x="17214" y="19052"/>
                  </a:lnTo>
                  <a:lnTo>
                    <a:pt x="19511" y="15872"/>
                  </a:lnTo>
                  <a:lnTo>
                    <a:pt x="20926" y="12719"/>
                  </a:lnTo>
                  <a:lnTo>
                    <a:pt x="21553" y="9900"/>
                  </a:lnTo>
                  <a:lnTo>
                    <a:pt x="21600" y="8432"/>
                  </a:lnTo>
                  <a:lnTo>
                    <a:pt x="20943" y="5329"/>
                  </a:lnTo>
                  <a:lnTo>
                    <a:pt x="19337" y="3070"/>
                  </a:lnTo>
                  <a:lnTo>
                    <a:pt x="18203" y="2468"/>
                  </a:lnTo>
                  <a:lnTo>
                    <a:pt x="10441" y="2468"/>
                  </a:lnTo>
                  <a:lnTo>
                    <a:pt x="10410" y="2449"/>
                  </a:lnTo>
                  <a:lnTo>
                    <a:pt x="10343" y="2433"/>
                  </a:lnTo>
                  <a:lnTo>
                    <a:pt x="10323" y="2391"/>
                  </a:lnTo>
                  <a:lnTo>
                    <a:pt x="8847" y="767"/>
                  </a:lnTo>
                  <a:lnTo>
                    <a:pt x="6703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9"/>
            <p:cNvSpPr/>
            <p:nvPr/>
          </p:nvSpPr>
          <p:spPr>
            <a:xfrm>
              <a:off x="181190" y="0"/>
              <a:ext cx="134716" cy="7924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278" y="0"/>
                  </a:moveTo>
                  <a:lnTo>
                    <a:pt x="2985" y="941"/>
                  </a:lnTo>
                  <a:lnTo>
                    <a:pt x="2554" y="1838"/>
                  </a:lnTo>
                  <a:lnTo>
                    <a:pt x="1801" y="7490"/>
                  </a:lnTo>
                  <a:lnTo>
                    <a:pt x="1199" y="1215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910" y="20133"/>
                  </a:lnTo>
                  <a:lnTo>
                    <a:pt x="2930" y="20133"/>
                  </a:lnTo>
                  <a:lnTo>
                    <a:pt x="3606" y="17140"/>
                  </a:lnTo>
                  <a:lnTo>
                    <a:pt x="4243" y="14297"/>
                  </a:lnTo>
                  <a:lnTo>
                    <a:pt x="4869" y="11563"/>
                  </a:lnTo>
                  <a:lnTo>
                    <a:pt x="5512" y="8900"/>
                  </a:lnTo>
                  <a:lnTo>
                    <a:pt x="6135" y="5819"/>
                  </a:lnTo>
                  <a:lnTo>
                    <a:pt x="6060" y="3632"/>
                  </a:lnTo>
                  <a:lnTo>
                    <a:pt x="5153" y="1854"/>
                  </a:lnTo>
                  <a:lnTo>
                    <a:pt x="327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9"/>
            <p:cNvSpPr/>
            <p:nvPr/>
          </p:nvSpPr>
          <p:spPr>
            <a:xfrm>
              <a:off x="199466" y="63341"/>
              <a:ext cx="105900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41" y="0"/>
                  </a:moveTo>
                  <a:lnTo>
                    <a:pt x="6516" y="4152"/>
                  </a:lnTo>
                  <a:lnTo>
                    <a:pt x="4454" y="9444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272" y="6508"/>
                  </a:lnTo>
                  <a:lnTo>
                    <a:pt x="854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7" name="Google Shape;267;p9"/>
          <p:cNvGrpSpPr/>
          <p:nvPr/>
        </p:nvGrpSpPr>
        <p:grpSpPr>
          <a:xfrm>
            <a:off x="3063313" y="55243"/>
            <a:ext cx="374512" cy="397806"/>
            <a:chOff x="0" y="0"/>
            <a:chExt cx="374511" cy="397804"/>
          </a:xfrm>
        </p:grpSpPr>
        <p:sp>
          <p:nvSpPr>
            <p:cNvPr id="268" name="Google Shape;268;p9"/>
            <p:cNvSpPr/>
            <p:nvPr/>
          </p:nvSpPr>
          <p:spPr>
            <a:xfrm>
              <a:off x="0" y="38335"/>
              <a:ext cx="374511" cy="35946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848" y="0"/>
                  </a:moveTo>
                  <a:lnTo>
                    <a:pt x="2899" y="1087"/>
                  </a:lnTo>
                  <a:lnTo>
                    <a:pt x="758" y="3829"/>
                  </a:lnTo>
                  <a:lnTo>
                    <a:pt x="0" y="7282"/>
                  </a:lnTo>
                  <a:lnTo>
                    <a:pt x="99" y="9472"/>
                  </a:lnTo>
                  <a:lnTo>
                    <a:pt x="1240" y="13598"/>
                  </a:lnTo>
                  <a:lnTo>
                    <a:pt x="3623" y="17942"/>
                  </a:lnTo>
                  <a:lnTo>
                    <a:pt x="5464" y="19766"/>
                  </a:lnTo>
                  <a:lnTo>
                    <a:pt x="7734" y="20988"/>
                  </a:lnTo>
                  <a:lnTo>
                    <a:pt x="10501" y="21563"/>
                  </a:lnTo>
                  <a:lnTo>
                    <a:pt x="12365" y="21600"/>
                  </a:lnTo>
                  <a:lnTo>
                    <a:pt x="14065" y="21331"/>
                  </a:lnTo>
                  <a:lnTo>
                    <a:pt x="15606" y="20634"/>
                  </a:lnTo>
                  <a:lnTo>
                    <a:pt x="16994" y="19386"/>
                  </a:lnTo>
                  <a:lnTo>
                    <a:pt x="17302" y="19019"/>
                  </a:lnTo>
                  <a:lnTo>
                    <a:pt x="17644" y="18681"/>
                  </a:lnTo>
                  <a:lnTo>
                    <a:pt x="19500" y="15978"/>
                  </a:lnTo>
                  <a:lnTo>
                    <a:pt x="20707" y="13517"/>
                  </a:lnTo>
                  <a:lnTo>
                    <a:pt x="21444" y="10876"/>
                  </a:lnTo>
                  <a:lnTo>
                    <a:pt x="21600" y="8012"/>
                  </a:lnTo>
                  <a:lnTo>
                    <a:pt x="21002" y="5346"/>
                  </a:lnTo>
                  <a:lnTo>
                    <a:pt x="19621" y="3303"/>
                  </a:lnTo>
                  <a:lnTo>
                    <a:pt x="18560" y="2629"/>
                  </a:lnTo>
                  <a:lnTo>
                    <a:pt x="10447" y="2629"/>
                  </a:lnTo>
                  <a:lnTo>
                    <a:pt x="10370" y="2476"/>
                  </a:lnTo>
                  <a:lnTo>
                    <a:pt x="10338" y="2389"/>
                  </a:lnTo>
                  <a:lnTo>
                    <a:pt x="10288" y="2316"/>
                  </a:lnTo>
                  <a:lnTo>
                    <a:pt x="8733" y="753"/>
                  </a:lnTo>
                  <a:lnTo>
                    <a:pt x="684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9"/>
            <p:cNvSpPr/>
            <p:nvPr/>
          </p:nvSpPr>
          <p:spPr>
            <a:xfrm>
              <a:off x="181127" y="0"/>
              <a:ext cx="140670" cy="8208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4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287" y="19184"/>
                  </a:lnTo>
                  <a:lnTo>
                    <a:pt x="2939" y="19184"/>
                  </a:lnTo>
                  <a:lnTo>
                    <a:pt x="3558" y="16424"/>
                  </a:lnTo>
                  <a:lnTo>
                    <a:pt x="4163" y="13703"/>
                  </a:lnTo>
                  <a:lnTo>
                    <a:pt x="4775" y="11018"/>
                  </a:lnTo>
                  <a:lnTo>
                    <a:pt x="5411" y="8365"/>
                  </a:lnTo>
                  <a:lnTo>
                    <a:pt x="5942" y="5447"/>
                  </a:lnTo>
                  <a:lnTo>
                    <a:pt x="5751" y="3291"/>
                  </a:lnTo>
                  <a:lnTo>
                    <a:pt x="4697" y="1582"/>
                  </a:lnTo>
                  <a:lnTo>
                    <a:pt x="264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9"/>
            <p:cNvSpPr/>
            <p:nvPr/>
          </p:nvSpPr>
          <p:spPr>
            <a:xfrm>
              <a:off x="200266" y="62433"/>
              <a:ext cx="106466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126" y="0"/>
                  </a:moveTo>
                  <a:lnTo>
                    <a:pt x="9177" y="2643"/>
                  </a:lnTo>
                  <a:lnTo>
                    <a:pt x="6198" y="8149"/>
                  </a:lnTo>
                  <a:lnTo>
                    <a:pt x="3151" y="14981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209" y="18521"/>
                  </a:lnTo>
                  <a:lnTo>
                    <a:pt x="12126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1" name="Google Shape;271;p9"/>
          <p:cNvGrpSpPr/>
          <p:nvPr/>
        </p:nvGrpSpPr>
        <p:grpSpPr>
          <a:xfrm>
            <a:off x="3567800" y="4996636"/>
            <a:ext cx="373370" cy="399816"/>
            <a:chOff x="0" y="0"/>
            <a:chExt cx="373368" cy="399815"/>
          </a:xfrm>
        </p:grpSpPr>
        <p:sp>
          <p:nvSpPr>
            <p:cNvPr id="272" name="Google Shape;272;p9"/>
            <p:cNvSpPr/>
            <p:nvPr/>
          </p:nvSpPr>
          <p:spPr>
            <a:xfrm>
              <a:off x="0" y="37874"/>
              <a:ext cx="373368" cy="3619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576" y="0"/>
                  </a:moveTo>
                  <a:lnTo>
                    <a:pt x="2499" y="1377"/>
                  </a:lnTo>
                  <a:lnTo>
                    <a:pt x="754" y="3648"/>
                  </a:lnTo>
                  <a:lnTo>
                    <a:pt x="0" y="6427"/>
                  </a:lnTo>
                  <a:lnTo>
                    <a:pt x="61" y="9620"/>
                  </a:lnTo>
                  <a:lnTo>
                    <a:pt x="767" y="12603"/>
                  </a:lnTo>
                  <a:lnTo>
                    <a:pt x="2018" y="15400"/>
                  </a:lnTo>
                  <a:lnTo>
                    <a:pt x="3715" y="18035"/>
                  </a:lnTo>
                  <a:lnTo>
                    <a:pt x="6261" y="20348"/>
                  </a:lnTo>
                  <a:lnTo>
                    <a:pt x="9574" y="21241"/>
                  </a:lnTo>
                  <a:lnTo>
                    <a:pt x="10101" y="21268"/>
                  </a:lnTo>
                  <a:lnTo>
                    <a:pt x="10628" y="21319"/>
                  </a:lnTo>
                  <a:lnTo>
                    <a:pt x="11152" y="21393"/>
                  </a:lnTo>
                  <a:lnTo>
                    <a:pt x="11671" y="21490"/>
                  </a:lnTo>
                  <a:lnTo>
                    <a:pt x="12778" y="21600"/>
                  </a:lnTo>
                  <a:lnTo>
                    <a:pt x="15697" y="20420"/>
                  </a:lnTo>
                  <a:lnTo>
                    <a:pt x="17984" y="18109"/>
                  </a:lnTo>
                  <a:lnTo>
                    <a:pt x="19767" y="15505"/>
                  </a:lnTo>
                  <a:lnTo>
                    <a:pt x="20991" y="12592"/>
                  </a:lnTo>
                  <a:lnTo>
                    <a:pt x="21600" y="9353"/>
                  </a:lnTo>
                  <a:lnTo>
                    <a:pt x="21463" y="6950"/>
                  </a:lnTo>
                  <a:lnTo>
                    <a:pt x="20632" y="4657"/>
                  </a:lnTo>
                  <a:lnTo>
                    <a:pt x="19068" y="2802"/>
                  </a:lnTo>
                  <a:lnTo>
                    <a:pt x="18400" y="2490"/>
                  </a:lnTo>
                  <a:lnTo>
                    <a:pt x="10431" y="2490"/>
                  </a:lnTo>
                  <a:lnTo>
                    <a:pt x="10378" y="2447"/>
                  </a:lnTo>
                  <a:lnTo>
                    <a:pt x="10300" y="2406"/>
                  </a:lnTo>
                  <a:lnTo>
                    <a:pt x="10254" y="2342"/>
                  </a:lnTo>
                  <a:lnTo>
                    <a:pt x="8561" y="720"/>
                  </a:lnTo>
                  <a:lnTo>
                    <a:pt x="6576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9"/>
            <p:cNvSpPr/>
            <p:nvPr/>
          </p:nvSpPr>
          <p:spPr>
            <a:xfrm>
              <a:off x="180301" y="0"/>
              <a:ext cx="137748" cy="796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09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707" y="20118"/>
                  </a:lnTo>
                  <a:lnTo>
                    <a:pt x="2832" y="20118"/>
                  </a:lnTo>
                  <a:lnTo>
                    <a:pt x="3523" y="17007"/>
                  </a:lnTo>
                  <a:lnTo>
                    <a:pt x="4162" y="14107"/>
                  </a:lnTo>
                  <a:lnTo>
                    <a:pt x="4782" y="11357"/>
                  </a:lnTo>
                  <a:lnTo>
                    <a:pt x="5415" y="8698"/>
                  </a:lnTo>
                  <a:lnTo>
                    <a:pt x="5965" y="5635"/>
                  </a:lnTo>
                  <a:lnTo>
                    <a:pt x="5770" y="3368"/>
                  </a:lnTo>
                  <a:lnTo>
                    <a:pt x="4696" y="1591"/>
                  </a:lnTo>
                  <a:lnTo>
                    <a:pt x="260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9"/>
            <p:cNvSpPr/>
            <p:nvPr/>
          </p:nvSpPr>
          <p:spPr>
            <a:xfrm>
              <a:off x="198361" y="63991"/>
              <a:ext cx="107613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226" y="0"/>
                  </a:moveTo>
                  <a:lnTo>
                    <a:pt x="7283" y="23"/>
                  </a:lnTo>
                  <a:lnTo>
                    <a:pt x="5595" y="4586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8226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5" name="Google Shape;275;p9"/>
          <p:cNvGrpSpPr/>
          <p:nvPr/>
        </p:nvGrpSpPr>
        <p:grpSpPr>
          <a:xfrm>
            <a:off x="3142906" y="2233700"/>
            <a:ext cx="374106" cy="399759"/>
            <a:chOff x="0" y="0"/>
            <a:chExt cx="374104" cy="399758"/>
          </a:xfrm>
        </p:grpSpPr>
        <p:sp>
          <p:nvSpPr>
            <p:cNvPr id="276" name="Google Shape;276;p9"/>
            <p:cNvSpPr/>
            <p:nvPr/>
          </p:nvSpPr>
          <p:spPr>
            <a:xfrm>
              <a:off x="0" y="37573"/>
              <a:ext cx="374104" cy="3621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62" y="0"/>
                  </a:moveTo>
                  <a:lnTo>
                    <a:pt x="2121" y="1777"/>
                  </a:lnTo>
                  <a:lnTo>
                    <a:pt x="259" y="5179"/>
                  </a:lnTo>
                  <a:lnTo>
                    <a:pt x="0" y="7247"/>
                  </a:lnTo>
                  <a:lnTo>
                    <a:pt x="221" y="10250"/>
                  </a:lnTo>
                  <a:lnTo>
                    <a:pt x="990" y="13062"/>
                  </a:lnTo>
                  <a:lnTo>
                    <a:pt x="2236" y="15698"/>
                  </a:lnTo>
                  <a:lnTo>
                    <a:pt x="3886" y="18173"/>
                  </a:lnTo>
                  <a:lnTo>
                    <a:pt x="6327" y="20341"/>
                  </a:lnTo>
                  <a:lnTo>
                    <a:pt x="9447" y="21238"/>
                  </a:lnTo>
                  <a:lnTo>
                    <a:pt x="10040" y="21274"/>
                  </a:lnTo>
                  <a:lnTo>
                    <a:pt x="10634" y="21317"/>
                  </a:lnTo>
                  <a:lnTo>
                    <a:pt x="11224" y="21384"/>
                  </a:lnTo>
                  <a:lnTo>
                    <a:pt x="11804" y="21492"/>
                  </a:lnTo>
                  <a:lnTo>
                    <a:pt x="13015" y="21600"/>
                  </a:lnTo>
                  <a:lnTo>
                    <a:pt x="15127" y="20856"/>
                  </a:lnTo>
                  <a:lnTo>
                    <a:pt x="16858" y="19403"/>
                  </a:lnTo>
                  <a:lnTo>
                    <a:pt x="19298" y="16244"/>
                  </a:lnTo>
                  <a:lnTo>
                    <a:pt x="20618" y="13713"/>
                  </a:lnTo>
                  <a:lnTo>
                    <a:pt x="21424" y="10976"/>
                  </a:lnTo>
                  <a:lnTo>
                    <a:pt x="21600" y="7992"/>
                  </a:lnTo>
                  <a:lnTo>
                    <a:pt x="20942" y="5210"/>
                  </a:lnTo>
                  <a:lnTo>
                    <a:pt x="19426" y="3128"/>
                  </a:lnTo>
                  <a:lnTo>
                    <a:pt x="18420" y="2563"/>
                  </a:lnTo>
                  <a:lnTo>
                    <a:pt x="10457" y="2563"/>
                  </a:lnTo>
                  <a:lnTo>
                    <a:pt x="10383" y="2459"/>
                  </a:lnTo>
                  <a:lnTo>
                    <a:pt x="10316" y="2369"/>
                  </a:lnTo>
                  <a:lnTo>
                    <a:pt x="10253" y="2277"/>
                  </a:lnTo>
                  <a:lnTo>
                    <a:pt x="8950" y="920"/>
                  </a:lnTo>
                  <a:lnTo>
                    <a:pt x="7332" y="143"/>
                  </a:lnTo>
                  <a:lnTo>
                    <a:pt x="556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9"/>
            <p:cNvSpPr/>
            <p:nvPr/>
          </p:nvSpPr>
          <p:spPr>
            <a:xfrm>
              <a:off x="181114" y="0"/>
              <a:ext cx="137909" cy="8054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3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526" y="19669"/>
                  </a:lnTo>
                  <a:lnTo>
                    <a:pt x="3079" y="19669"/>
                  </a:lnTo>
                  <a:lnTo>
                    <a:pt x="3193" y="18923"/>
                  </a:lnTo>
                  <a:lnTo>
                    <a:pt x="3258" y="18289"/>
                  </a:lnTo>
                  <a:lnTo>
                    <a:pt x="4389" y="13121"/>
                  </a:lnTo>
                  <a:lnTo>
                    <a:pt x="4904" y="10840"/>
                  </a:lnTo>
                  <a:lnTo>
                    <a:pt x="5444" y="8579"/>
                  </a:lnTo>
                  <a:lnTo>
                    <a:pt x="5986" y="5562"/>
                  </a:lnTo>
                  <a:lnTo>
                    <a:pt x="5785" y="3316"/>
                  </a:lnTo>
                  <a:lnTo>
                    <a:pt x="4710" y="1558"/>
                  </a:lnTo>
                  <a:lnTo>
                    <a:pt x="263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9"/>
            <p:cNvSpPr/>
            <p:nvPr/>
          </p:nvSpPr>
          <p:spPr>
            <a:xfrm>
              <a:off x="200774" y="62725"/>
              <a:ext cx="105006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246" y="0"/>
                  </a:moveTo>
                  <a:lnTo>
                    <a:pt x="7725" y="3867"/>
                  </a:lnTo>
                  <a:lnTo>
                    <a:pt x="5194" y="931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032" y="11111"/>
                  </a:lnTo>
                  <a:lnTo>
                    <a:pt x="10246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9" name="Google Shape;279;p9"/>
          <p:cNvGrpSpPr/>
          <p:nvPr/>
        </p:nvGrpSpPr>
        <p:grpSpPr>
          <a:xfrm>
            <a:off x="793179" y="157871"/>
            <a:ext cx="374741" cy="397868"/>
            <a:chOff x="0" y="0"/>
            <a:chExt cx="374739" cy="397866"/>
          </a:xfrm>
        </p:grpSpPr>
        <p:sp>
          <p:nvSpPr>
            <p:cNvPr id="280" name="Google Shape;280;p9"/>
            <p:cNvSpPr/>
            <p:nvPr/>
          </p:nvSpPr>
          <p:spPr>
            <a:xfrm>
              <a:off x="0" y="37282"/>
              <a:ext cx="374739" cy="3605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121" y="0"/>
                  </a:moveTo>
                  <a:lnTo>
                    <a:pt x="3619" y="609"/>
                  </a:lnTo>
                  <a:lnTo>
                    <a:pt x="1542" y="2498"/>
                  </a:lnTo>
                  <a:lnTo>
                    <a:pt x="396" y="4810"/>
                  </a:lnTo>
                  <a:lnTo>
                    <a:pt x="0" y="7355"/>
                  </a:lnTo>
                  <a:lnTo>
                    <a:pt x="302" y="10485"/>
                  </a:lnTo>
                  <a:lnTo>
                    <a:pt x="1141" y="13405"/>
                  </a:lnTo>
                  <a:lnTo>
                    <a:pt x="2474" y="16122"/>
                  </a:lnTo>
                  <a:lnTo>
                    <a:pt x="4261" y="18648"/>
                  </a:lnTo>
                  <a:lnTo>
                    <a:pt x="6198" y="20339"/>
                  </a:lnTo>
                  <a:lnTo>
                    <a:pt x="8606" y="21186"/>
                  </a:lnTo>
                  <a:lnTo>
                    <a:pt x="11290" y="21481"/>
                  </a:lnTo>
                  <a:lnTo>
                    <a:pt x="12182" y="21600"/>
                  </a:lnTo>
                  <a:lnTo>
                    <a:pt x="14730" y="21167"/>
                  </a:lnTo>
                  <a:lnTo>
                    <a:pt x="17461" y="18771"/>
                  </a:lnTo>
                  <a:lnTo>
                    <a:pt x="19105" y="16674"/>
                  </a:lnTo>
                  <a:lnTo>
                    <a:pt x="20366" y="14361"/>
                  </a:lnTo>
                  <a:lnTo>
                    <a:pt x="21210" y="11819"/>
                  </a:lnTo>
                  <a:lnTo>
                    <a:pt x="21600" y="9038"/>
                  </a:lnTo>
                  <a:lnTo>
                    <a:pt x="21385" y="6614"/>
                  </a:lnTo>
                  <a:lnTo>
                    <a:pt x="20492" y="4418"/>
                  </a:lnTo>
                  <a:lnTo>
                    <a:pt x="18936" y="2696"/>
                  </a:lnTo>
                  <a:lnTo>
                    <a:pt x="18799" y="2633"/>
                  </a:lnTo>
                  <a:lnTo>
                    <a:pt x="10532" y="2633"/>
                  </a:lnTo>
                  <a:lnTo>
                    <a:pt x="8581" y="674"/>
                  </a:lnTo>
                  <a:lnTo>
                    <a:pt x="612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9"/>
            <p:cNvSpPr/>
            <p:nvPr/>
          </p:nvSpPr>
          <p:spPr>
            <a:xfrm>
              <a:off x="182727" y="0"/>
              <a:ext cx="143410" cy="812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44" y="0"/>
                  </a:moveTo>
                  <a:lnTo>
                    <a:pt x="2127" y="2506"/>
                  </a:lnTo>
                  <a:lnTo>
                    <a:pt x="1702" y="5008"/>
                  </a:lnTo>
                  <a:lnTo>
                    <a:pt x="1302" y="7519"/>
                  </a:lnTo>
                  <a:lnTo>
                    <a:pt x="960" y="10052"/>
                  </a:lnTo>
                  <a:lnTo>
                    <a:pt x="684" y="12721"/>
                  </a:lnTo>
                  <a:lnTo>
                    <a:pt x="457" y="15490"/>
                  </a:lnTo>
                  <a:lnTo>
                    <a:pt x="241" y="1842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8895" y="19510"/>
                  </a:lnTo>
                  <a:lnTo>
                    <a:pt x="2552" y="19510"/>
                  </a:lnTo>
                  <a:lnTo>
                    <a:pt x="3209" y="16490"/>
                  </a:lnTo>
                  <a:lnTo>
                    <a:pt x="3831" y="13609"/>
                  </a:lnTo>
                  <a:lnTo>
                    <a:pt x="4444" y="10832"/>
                  </a:lnTo>
                  <a:lnTo>
                    <a:pt x="5073" y="8121"/>
                  </a:lnTo>
                  <a:lnTo>
                    <a:pt x="5554" y="5198"/>
                  </a:lnTo>
                  <a:lnTo>
                    <a:pt x="5344" y="2980"/>
                  </a:lnTo>
                  <a:lnTo>
                    <a:pt x="4367" y="1303"/>
                  </a:lnTo>
                  <a:lnTo>
                    <a:pt x="2544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9"/>
            <p:cNvSpPr/>
            <p:nvPr/>
          </p:nvSpPr>
          <p:spPr>
            <a:xfrm>
              <a:off x="199669" y="62788"/>
              <a:ext cx="108509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234" y="0"/>
                  </a:moveTo>
                  <a:lnTo>
                    <a:pt x="6264" y="4532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8037" y="1652"/>
                  </a:lnTo>
                  <a:lnTo>
                    <a:pt x="8234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3" name="Google Shape;283;p9"/>
          <p:cNvGrpSpPr/>
          <p:nvPr/>
        </p:nvGrpSpPr>
        <p:grpSpPr>
          <a:xfrm>
            <a:off x="4233631" y="4435466"/>
            <a:ext cx="338371" cy="478657"/>
            <a:chOff x="0" y="0"/>
            <a:chExt cx="338370" cy="478656"/>
          </a:xfrm>
        </p:grpSpPr>
        <p:sp>
          <p:nvSpPr>
            <p:cNvPr id="284" name="Google Shape;284;p9"/>
            <p:cNvSpPr/>
            <p:nvPr/>
          </p:nvSpPr>
          <p:spPr>
            <a:xfrm>
              <a:off x="44716" y="174218"/>
              <a:ext cx="293654" cy="3044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372" y="4555"/>
                  </a:lnTo>
                  <a:lnTo>
                    <a:pt x="3568" y="8621"/>
                  </a:lnTo>
                  <a:lnTo>
                    <a:pt x="4169" y="9012"/>
                  </a:lnTo>
                  <a:lnTo>
                    <a:pt x="5493" y="9473"/>
                  </a:lnTo>
                  <a:lnTo>
                    <a:pt x="8465" y="10472"/>
                  </a:lnTo>
                  <a:lnTo>
                    <a:pt x="8428" y="10654"/>
                  </a:lnTo>
                  <a:lnTo>
                    <a:pt x="5255" y="10962"/>
                  </a:lnTo>
                  <a:lnTo>
                    <a:pt x="7334" y="13591"/>
                  </a:lnTo>
                  <a:lnTo>
                    <a:pt x="10400" y="16195"/>
                  </a:lnTo>
                  <a:lnTo>
                    <a:pt x="14049" y="18549"/>
                  </a:lnTo>
                  <a:lnTo>
                    <a:pt x="17878" y="20423"/>
                  </a:lnTo>
                  <a:lnTo>
                    <a:pt x="21483" y="21591"/>
                  </a:lnTo>
                  <a:lnTo>
                    <a:pt x="21600" y="21600"/>
                  </a:lnTo>
                  <a:lnTo>
                    <a:pt x="21600" y="18927"/>
                  </a:lnTo>
                  <a:lnTo>
                    <a:pt x="19587" y="16815"/>
                  </a:lnTo>
                  <a:lnTo>
                    <a:pt x="17242" y="14245"/>
                  </a:lnTo>
                  <a:lnTo>
                    <a:pt x="14962" y="11627"/>
                  </a:lnTo>
                  <a:lnTo>
                    <a:pt x="12751" y="8960"/>
                  </a:lnTo>
                  <a:lnTo>
                    <a:pt x="10611" y="6240"/>
                  </a:lnTo>
                  <a:lnTo>
                    <a:pt x="8545" y="3465"/>
                  </a:lnTo>
                  <a:lnTo>
                    <a:pt x="6984" y="1244"/>
                  </a:lnTo>
                  <a:lnTo>
                    <a:pt x="4141" y="1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9"/>
            <p:cNvSpPr/>
            <p:nvPr/>
          </p:nvSpPr>
          <p:spPr>
            <a:xfrm>
              <a:off x="107861" y="142379"/>
              <a:ext cx="230509" cy="27636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18" y="0"/>
                  </a:moveTo>
                  <a:lnTo>
                    <a:pt x="0" y="0"/>
                  </a:lnTo>
                  <a:lnTo>
                    <a:pt x="2911" y="3312"/>
                  </a:lnTo>
                  <a:lnTo>
                    <a:pt x="5934" y="6544"/>
                  </a:lnTo>
                  <a:lnTo>
                    <a:pt x="9050" y="9711"/>
                  </a:lnTo>
                  <a:lnTo>
                    <a:pt x="12239" y="12826"/>
                  </a:lnTo>
                  <a:lnTo>
                    <a:pt x="15480" y="15905"/>
                  </a:lnTo>
                  <a:lnTo>
                    <a:pt x="21600" y="21600"/>
                  </a:lnTo>
                  <a:lnTo>
                    <a:pt x="21600" y="12893"/>
                  </a:lnTo>
                  <a:lnTo>
                    <a:pt x="18790" y="12893"/>
                  </a:lnTo>
                  <a:lnTo>
                    <a:pt x="18308" y="10722"/>
                  </a:lnTo>
                  <a:lnTo>
                    <a:pt x="17639" y="6435"/>
                  </a:lnTo>
                  <a:lnTo>
                    <a:pt x="14946" y="2680"/>
                  </a:lnTo>
                  <a:lnTo>
                    <a:pt x="14699" y="2431"/>
                  </a:lnTo>
                  <a:lnTo>
                    <a:pt x="9620" y="2431"/>
                  </a:lnTo>
                  <a:lnTo>
                    <a:pt x="9064" y="1163"/>
                  </a:lnTo>
                  <a:lnTo>
                    <a:pt x="861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9"/>
            <p:cNvSpPr/>
            <p:nvPr/>
          </p:nvSpPr>
          <p:spPr>
            <a:xfrm>
              <a:off x="0" y="0"/>
              <a:ext cx="199832" cy="1917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518" y="6503"/>
                  </a:lnTo>
                  <a:lnTo>
                    <a:pt x="2750" y="12234"/>
                  </a:lnTo>
                  <a:lnTo>
                    <a:pt x="6576" y="16982"/>
                  </a:lnTo>
                  <a:lnTo>
                    <a:pt x="8737" y="19255"/>
                  </a:lnTo>
                  <a:lnTo>
                    <a:pt x="10919" y="21600"/>
                  </a:lnTo>
                  <a:lnTo>
                    <a:pt x="15097" y="21600"/>
                  </a:lnTo>
                  <a:lnTo>
                    <a:pt x="14466" y="20630"/>
                  </a:lnTo>
                  <a:lnTo>
                    <a:pt x="11659" y="16038"/>
                  </a:lnTo>
                  <a:lnTo>
                    <a:pt x="21600" y="16038"/>
                  </a:lnTo>
                  <a:lnTo>
                    <a:pt x="21551" y="15877"/>
                  </a:lnTo>
                  <a:lnTo>
                    <a:pt x="21017" y="14040"/>
                  </a:lnTo>
                  <a:lnTo>
                    <a:pt x="18903" y="9778"/>
                  </a:lnTo>
                  <a:lnTo>
                    <a:pt x="14947" y="6904"/>
                  </a:lnTo>
                  <a:lnTo>
                    <a:pt x="10794" y="4416"/>
                  </a:lnTo>
                  <a:lnTo>
                    <a:pt x="6454" y="2297"/>
                  </a:lnTo>
                  <a:lnTo>
                    <a:pt x="1938" y="529"/>
                  </a:lnTo>
                  <a:lnTo>
                    <a:pt x="738" y="1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9"/>
            <p:cNvSpPr/>
            <p:nvPr/>
          </p:nvSpPr>
          <p:spPr>
            <a:xfrm>
              <a:off x="207124" y="114350"/>
              <a:ext cx="57596" cy="5913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276" y="21600"/>
                  </a:lnTo>
                  <a:lnTo>
                    <a:pt x="21600" y="21600"/>
                  </a:lnTo>
                  <a:lnTo>
                    <a:pt x="15855" y="14822"/>
                  </a:lnTo>
                  <a:lnTo>
                    <a:pt x="8410" y="7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9"/>
            <p:cNvSpPr/>
            <p:nvPr/>
          </p:nvSpPr>
          <p:spPr>
            <a:xfrm>
              <a:off x="308381" y="278282"/>
              <a:ext cx="29989" cy="290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778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5411"/>
                  </a:lnTo>
                  <a:lnTo>
                    <a:pt x="16778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9" name="Google Shape;289;p9"/>
          <p:cNvGrpSpPr/>
          <p:nvPr/>
        </p:nvGrpSpPr>
        <p:grpSpPr>
          <a:xfrm>
            <a:off x="2017195" y="4409962"/>
            <a:ext cx="481090" cy="586679"/>
            <a:chOff x="0" y="0"/>
            <a:chExt cx="481089" cy="586677"/>
          </a:xfrm>
        </p:grpSpPr>
        <p:sp>
          <p:nvSpPr>
            <p:cNvPr id="290" name="Google Shape;290;p9"/>
            <p:cNvSpPr/>
            <p:nvPr/>
          </p:nvSpPr>
          <p:spPr>
            <a:xfrm>
              <a:off x="105346" y="137680"/>
              <a:ext cx="375743" cy="448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282" y="0"/>
                  </a:moveTo>
                  <a:lnTo>
                    <a:pt x="0" y="0"/>
                  </a:lnTo>
                  <a:lnTo>
                    <a:pt x="1635" y="1917"/>
                  </a:lnTo>
                  <a:lnTo>
                    <a:pt x="3335" y="3789"/>
                  </a:lnTo>
                  <a:lnTo>
                    <a:pt x="5089" y="5623"/>
                  </a:lnTo>
                  <a:lnTo>
                    <a:pt x="6887" y="7425"/>
                  </a:lnTo>
                  <a:lnTo>
                    <a:pt x="8718" y="9204"/>
                  </a:lnTo>
                  <a:lnTo>
                    <a:pt x="10573" y="10966"/>
                  </a:lnTo>
                  <a:lnTo>
                    <a:pt x="15525" y="15617"/>
                  </a:lnTo>
                  <a:lnTo>
                    <a:pt x="16170" y="16226"/>
                  </a:lnTo>
                  <a:lnTo>
                    <a:pt x="18013" y="17995"/>
                  </a:lnTo>
                  <a:lnTo>
                    <a:pt x="19826" y="19784"/>
                  </a:lnTo>
                  <a:lnTo>
                    <a:pt x="21600" y="21600"/>
                  </a:lnTo>
                  <a:lnTo>
                    <a:pt x="20813" y="20134"/>
                  </a:lnTo>
                  <a:lnTo>
                    <a:pt x="19758" y="18839"/>
                  </a:lnTo>
                  <a:lnTo>
                    <a:pt x="18542" y="17647"/>
                  </a:lnTo>
                  <a:lnTo>
                    <a:pt x="17273" y="16488"/>
                  </a:lnTo>
                  <a:lnTo>
                    <a:pt x="17004" y="16239"/>
                  </a:lnTo>
                  <a:lnTo>
                    <a:pt x="16866" y="15826"/>
                  </a:lnTo>
                  <a:lnTo>
                    <a:pt x="16831" y="15478"/>
                  </a:lnTo>
                  <a:lnTo>
                    <a:pt x="16786" y="14711"/>
                  </a:lnTo>
                  <a:lnTo>
                    <a:pt x="16769" y="13941"/>
                  </a:lnTo>
                  <a:lnTo>
                    <a:pt x="16735" y="13175"/>
                  </a:lnTo>
                  <a:lnTo>
                    <a:pt x="16637" y="12417"/>
                  </a:lnTo>
                  <a:lnTo>
                    <a:pt x="16159" y="10828"/>
                  </a:lnTo>
                  <a:lnTo>
                    <a:pt x="15378" y="9363"/>
                  </a:lnTo>
                  <a:lnTo>
                    <a:pt x="14462" y="8217"/>
                  </a:lnTo>
                  <a:lnTo>
                    <a:pt x="11613" y="8217"/>
                  </a:lnTo>
                  <a:lnTo>
                    <a:pt x="11323" y="6860"/>
                  </a:lnTo>
                  <a:lnTo>
                    <a:pt x="10901" y="4205"/>
                  </a:lnTo>
                  <a:lnTo>
                    <a:pt x="9246" y="1893"/>
                  </a:lnTo>
                  <a:lnTo>
                    <a:pt x="9039" y="1681"/>
                  </a:lnTo>
                  <a:lnTo>
                    <a:pt x="5979" y="1681"/>
                  </a:lnTo>
                  <a:lnTo>
                    <a:pt x="5628" y="898"/>
                  </a:lnTo>
                  <a:lnTo>
                    <a:pt x="5322" y="111"/>
                  </a:lnTo>
                  <a:lnTo>
                    <a:pt x="528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9"/>
            <p:cNvSpPr/>
            <p:nvPr/>
          </p:nvSpPr>
          <p:spPr>
            <a:xfrm>
              <a:off x="43586" y="174663"/>
              <a:ext cx="331839" cy="30786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220" y="4508"/>
                  </a:lnTo>
                  <a:lnTo>
                    <a:pt x="3144" y="8496"/>
                  </a:lnTo>
                  <a:lnTo>
                    <a:pt x="7546" y="10391"/>
                  </a:lnTo>
                  <a:lnTo>
                    <a:pt x="7505" y="10557"/>
                  </a:lnTo>
                  <a:lnTo>
                    <a:pt x="4682" y="10843"/>
                  </a:lnTo>
                  <a:lnTo>
                    <a:pt x="6387" y="13360"/>
                  </a:lnTo>
                  <a:lnTo>
                    <a:pt x="9063" y="15921"/>
                  </a:lnTo>
                  <a:lnTo>
                    <a:pt x="12317" y="18276"/>
                  </a:lnTo>
                  <a:lnTo>
                    <a:pt x="15754" y="20174"/>
                  </a:lnTo>
                  <a:lnTo>
                    <a:pt x="18980" y="21365"/>
                  </a:lnTo>
                  <a:lnTo>
                    <a:pt x="21600" y="21600"/>
                  </a:lnTo>
                  <a:lnTo>
                    <a:pt x="20371" y="20174"/>
                  </a:lnTo>
                  <a:lnTo>
                    <a:pt x="19159" y="18772"/>
                  </a:lnTo>
                  <a:lnTo>
                    <a:pt x="17952" y="17360"/>
                  </a:lnTo>
                  <a:lnTo>
                    <a:pt x="15574" y="14466"/>
                  </a:lnTo>
                  <a:lnTo>
                    <a:pt x="13238" y="11488"/>
                  </a:lnTo>
                  <a:lnTo>
                    <a:pt x="10994" y="8465"/>
                  </a:lnTo>
                  <a:lnTo>
                    <a:pt x="8841" y="5397"/>
                  </a:lnTo>
                  <a:lnTo>
                    <a:pt x="6773" y="2290"/>
                  </a:lnTo>
                  <a:lnTo>
                    <a:pt x="6119" y="1262"/>
                  </a:lnTo>
                  <a:lnTo>
                    <a:pt x="3720" y="12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9"/>
            <p:cNvSpPr/>
            <p:nvPr/>
          </p:nvSpPr>
          <p:spPr>
            <a:xfrm>
              <a:off x="0" y="0"/>
              <a:ext cx="197232" cy="19264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270" y="5420"/>
                  </a:lnTo>
                  <a:lnTo>
                    <a:pt x="1665" y="10178"/>
                  </a:lnTo>
                  <a:lnTo>
                    <a:pt x="4072" y="14347"/>
                  </a:lnTo>
                  <a:lnTo>
                    <a:pt x="7375" y="18000"/>
                  </a:lnTo>
                  <a:lnTo>
                    <a:pt x="11462" y="21213"/>
                  </a:lnTo>
                  <a:lnTo>
                    <a:pt x="11032" y="21600"/>
                  </a:lnTo>
                  <a:lnTo>
                    <a:pt x="15068" y="21600"/>
                  </a:lnTo>
                  <a:lnTo>
                    <a:pt x="14489" y="20736"/>
                  </a:lnTo>
                  <a:lnTo>
                    <a:pt x="11155" y="15703"/>
                  </a:lnTo>
                  <a:lnTo>
                    <a:pt x="11537" y="15437"/>
                  </a:lnTo>
                  <a:lnTo>
                    <a:pt x="21600" y="15437"/>
                  </a:lnTo>
                  <a:lnTo>
                    <a:pt x="21134" y="13862"/>
                  </a:lnTo>
                  <a:lnTo>
                    <a:pt x="19159" y="9894"/>
                  </a:lnTo>
                  <a:lnTo>
                    <a:pt x="12346" y="5302"/>
                  </a:lnTo>
                  <a:lnTo>
                    <a:pt x="4958" y="1751"/>
                  </a:lnTo>
                  <a:lnTo>
                    <a:pt x="2502" y="8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9"/>
            <p:cNvSpPr/>
            <p:nvPr/>
          </p:nvSpPr>
          <p:spPr>
            <a:xfrm>
              <a:off x="206070" y="115290"/>
              <a:ext cx="56518" cy="573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257" y="21600"/>
                  </a:lnTo>
                  <a:lnTo>
                    <a:pt x="21600" y="21600"/>
                  </a:lnTo>
                  <a:lnTo>
                    <a:pt x="16179" y="15060"/>
                  </a:lnTo>
                  <a:lnTo>
                    <a:pt x="8626" y="72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9"/>
            <p:cNvSpPr/>
            <p:nvPr/>
          </p:nvSpPr>
          <p:spPr>
            <a:xfrm>
              <a:off x="307365" y="278790"/>
              <a:ext cx="49556" cy="2970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09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397" y="18599"/>
                  </a:lnTo>
                  <a:lnTo>
                    <a:pt x="1009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5" name="Google Shape;295;p9"/>
          <p:cNvGrpSpPr/>
          <p:nvPr/>
        </p:nvGrpSpPr>
        <p:grpSpPr>
          <a:xfrm>
            <a:off x="1661090" y="1726191"/>
            <a:ext cx="380573" cy="654878"/>
            <a:chOff x="0" y="0"/>
            <a:chExt cx="380572" cy="654877"/>
          </a:xfrm>
        </p:grpSpPr>
        <p:sp>
          <p:nvSpPr>
            <p:cNvPr id="296" name="Google Shape;296;p9"/>
            <p:cNvSpPr/>
            <p:nvPr/>
          </p:nvSpPr>
          <p:spPr>
            <a:xfrm>
              <a:off x="0" y="151422"/>
              <a:ext cx="370303" cy="5034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6350" y="0"/>
                  </a:lnTo>
                  <a:lnTo>
                    <a:pt x="16570" y="108"/>
                  </a:lnTo>
                  <a:lnTo>
                    <a:pt x="14874" y="1984"/>
                  </a:lnTo>
                  <a:lnTo>
                    <a:pt x="13260" y="3894"/>
                  </a:lnTo>
                  <a:lnTo>
                    <a:pt x="11713" y="5831"/>
                  </a:lnTo>
                  <a:lnTo>
                    <a:pt x="10219" y="7790"/>
                  </a:lnTo>
                  <a:lnTo>
                    <a:pt x="8763" y="9764"/>
                  </a:lnTo>
                  <a:lnTo>
                    <a:pt x="7329" y="11748"/>
                  </a:lnTo>
                  <a:lnTo>
                    <a:pt x="5905" y="13736"/>
                  </a:lnTo>
                  <a:lnTo>
                    <a:pt x="4474" y="15721"/>
                  </a:lnTo>
                  <a:lnTo>
                    <a:pt x="3023" y="17697"/>
                  </a:lnTo>
                  <a:lnTo>
                    <a:pt x="1536" y="19659"/>
                  </a:lnTo>
                  <a:lnTo>
                    <a:pt x="0" y="21600"/>
                  </a:lnTo>
                  <a:lnTo>
                    <a:pt x="1378" y="20596"/>
                  </a:lnTo>
                  <a:lnTo>
                    <a:pt x="2478" y="19460"/>
                  </a:lnTo>
                  <a:lnTo>
                    <a:pt x="3397" y="18237"/>
                  </a:lnTo>
                  <a:lnTo>
                    <a:pt x="4232" y="16976"/>
                  </a:lnTo>
                  <a:lnTo>
                    <a:pt x="4468" y="16615"/>
                  </a:lnTo>
                  <a:lnTo>
                    <a:pt x="4811" y="16468"/>
                  </a:lnTo>
                  <a:lnTo>
                    <a:pt x="7663" y="15553"/>
                  </a:lnTo>
                  <a:lnTo>
                    <a:pt x="9890" y="14642"/>
                  </a:lnTo>
                  <a:lnTo>
                    <a:pt x="12179" y="13036"/>
                  </a:lnTo>
                  <a:lnTo>
                    <a:pt x="13729" y="10941"/>
                  </a:lnTo>
                  <a:lnTo>
                    <a:pt x="11665" y="10446"/>
                  </a:lnTo>
                  <a:lnTo>
                    <a:pt x="13103" y="9838"/>
                  </a:lnTo>
                  <a:lnTo>
                    <a:pt x="15983" y="8703"/>
                  </a:lnTo>
                  <a:lnTo>
                    <a:pt x="18021" y="6813"/>
                  </a:lnTo>
                  <a:lnTo>
                    <a:pt x="19563" y="4680"/>
                  </a:lnTo>
                  <a:lnTo>
                    <a:pt x="19674" y="4456"/>
                  </a:lnTo>
                  <a:lnTo>
                    <a:pt x="17135" y="4456"/>
                  </a:lnTo>
                  <a:lnTo>
                    <a:pt x="17858" y="3993"/>
                  </a:lnTo>
                  <a:lnTo>
                    <a:pt x="18605" y="3560"/>
                  </a:lnTo>
                  <a:lnTo>
                    <a:pt x="19358" y="3138"/>
                  </a:lnTo>
                  <a:lnTo>
                    <a:pt x="20097" y="2707"/>
                  </a:lnTo>
                  <a:lnTo>
                    <a:pt x="21383" y="70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9"/>
            <p:cNvSpPr/>
            <p:nvPr/>
          </p:nvSpPr>
          <p:spPr>
            <a:xfrm>
              <a:off x="133687" y="100977"/>
              <a:ext cx="137910" cy="16362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616" y="0"/>
                  </a:moveTo>
                  <a:lnTo>
                    <a:pt x="8111" y="4637"/>
                  </a:lnTo>
                  <a:lnTo>
                    <a:pt x="1823" y="10015"/>
                  </a:lnTo>
                  <a:lnTo>
                    <a:pt x="0" y="14988"/>
                  </a:lnTo>
                  <a:lnTo>
                    <a:pt x="42" y="15933"/>
                  </a:lnTo>
                  <a:lnTo>
                    <a:pt x="49" y="18640"/>
                  </a:lnTo>
                  <a:lnTo>
                    <a:pt x="35" y="19656"/>
                  </a:lnTo>
                  <a:lnTo>
                    <a:pt x="19" y="21600"/>
                  </a:lnTo>
                  <a:lnTo>
                    <a:pt x="10769" y="21600"/>
                  </a:lnTo>
                  <a:lnTo>
                    <a:pt x="11198" y="21038"/>
                  </a:lnTo>
                  <a:lnTo>
                    <a:pt x="13449" y="18151"/>
                  </a:lnTo>
                  <a:lnTo>
                    <a:pt x="15784" y="15254"/>
                  </a:lnTo>
                  <a:lnTo>
                    <a:pt x="18165" y="12383"/>
                  </a:lnTo>
                  <a:lnTo>
                    <a:pt x="21600" y="8289"/>
                  </a:lnTo>
                  <a:lnTo>
                    <a:pt x="16783" y="8289"/>
                  </a:lnTo>
                  <a:lnTo>
                    <a:pt x="16027" y="7925"/>
                  </a:lnTo>
                  <a:lnTo>
                    <a:pt x="15616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9"/>
            <p:cNvSpPr/>
            <p:nvPr/>
          </p:nvSpPr>
          <p:spPr>
            <a:xfrm>
              <a:off x="240842" y="0"/>
              <a:ext cx="139730" cy="1637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488" y="0"/>
                  </a:moveTo>
                  <a:lnTo>
                    <a:pt x="14746" y="2481"/>
                  </a:lnTo>
                  <a:lnTo>
                    <a:pt x="9378" y="5995"/>
                  </a:lnTo>
                  <a:lnTo>
                    <a:pt x="5232" y="10428"/>
                  </a:lnTo>
                  <a:lnTo>
                    <a:pt x="2156" y="15667"/>
                  </a:lnTo>
                  <a:lnTo>
                    <a:pt x="0" y="21600"/>
                  </a:lnTo>
                  <a:lnTo>
                    <a:pt x="4754" y="21600"/>
                  </a:lnTo>
                  <a:lnTo>
                    <a:pt x="6100" y="19972"/>
                  </a:lnTo>
                  <a:lnTo>
                    <a:pt x="20013" y="19972"/>
                  </a:lnTo>
                  <a:lnTo>
                    <a:pt x="21382" y="12983"/>
                  </a:lnTo>
                  <a:lnTo>
                    <a:pt x="21600" y="5995"/>
                  </a:lnTo>
                  <a:lnTo>
                    <a:pt x="21538" y="3263"/>
                  </a:lnTo>
                  <a:lnTo>
                    <a:pt x="2148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9"/>
            <p:cNvSpPr/>
            <p:nvPr/>
          </p:nvSpPr>
          <p:spPr>
            <a:xfrm>
              <a:off x="48569" y="221678"/>
              <a:ext cx="296897" cy="2986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798"/>
                  </a:moveTo>
                  <a:lnTo>
                    <a:pt x="17839" y="2430"/>
                  </a:lnTo>
                  <a:lnTo>
                    <a:pt x="21004" y="2430"/>
                  </a:lnTo>
                  <a:lnTo>
                    <a:pt x="21600" y="798"/>
                  </a:lnTo>
                  <a:close/>
                  <a:moveTo>
                    <a:pt x="4735" y="0"/>
                  </a:moveTo>
                  <a:lnTo>
                    <a:pt x="2930" y="2797"/>
                  </a:lnTo>
                  <a:lnTo>
                    <a:pt x="1490" y="6473"/>
                  </a:lnTo>
                  <a:lnTo>
                    <a:pt x="489" y="10611"/>
                  </a:lnTo>
                  <a:lnTo>
                    <a:pt x="0" y="14790"/>
                  </a:lnTo>
                  <a:lnTo>
                    <a:pt x="96" y="18593"/>
                  </a:lnTo>
                  <a:lnTo>
                    <a:pt x="850" y="21600"/>
                  </a:lnTo>
                  <a:lnTo>
                    <a:pt x="2610" y="18103"/>
                  </a:lnTo>
                  <a:lnTo>
                    <a:pt x="3496" y="16364"/>
                  </a:lnTo>
                  <a:lnTo>
                    <a:pt x="5333" y="12916"/>
                  </a:lnTo>
                  <a:lnTo>
                    <a:pt x="7251" y="9507"/>
                  </a:lnTo>
                  <a:lnTo>
                    <a:pt x="9259" y="6150"/>
                  </a:lnTo>
                  <a:lnTo>
                    <a:pt x="11195" y="3105"/>
                  </a:lnTo>
                  <a:lnTo>
                    <a:pt x="6201" y="3105"/>
                  </a:lnTo>
                  <a:lnTo>
                    <a:pt x="473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0" name="Google Shape;300;p9"/>
          <p:cNvGrpSpPr/>
          <p:nvPr/>
        </p:nvGrpSpPr>
        <p:grpSpPr>
          <a:xfrm>
            <a:off x="3802993" y="1531519"/>
            <a:ext cx="383544" cy="655588"/>
            <a:chOff x="0" y="0"/>
            <a:chExt cx="383543" cy="655587"/>
          </a:xfrm>
        </p:grpSpPr>
        <p:sp>
          <p:nvSpPr>
            <p:cNvPr id="301" name="Google Shape;301;p9"/>
            <p:cNvSpPr/>
            <p:nvPr/>
          </p:nvSpPr>
          <p:spPr>
            <a:xfrm>
              <a:off x="0" y="152462"/>
              <a:ext cx="368160" cy="50312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6436" y="0"/>
                  </a:lnTo>
                  <a:lnTo>
                    <a:pt x="16658" y="109"/>
                  </a:lnTo>
                  <a:lnTo>
                    <a:pt x="14953" y="1985"/>
                  </a:lnTo>
                  <a:lnTo>
                    <a:pt x="13329" y="3894"/>
                  </a:lnTo>
                  <a:lnTo>
                    <a:pt x="11774" y="5831"/>
                  </a:lnTo>
                  <a:lnTo>
                    <a:pt x="10272" y="7790"/>
                  </a:lnTo>
                  <a:lnTo>
                    <a:pt x="8807" y="9764"/>
                  </a:lnTo>
                  <a:lnTo>
                    <a:pt x="7367" y="11748"/>
                  </a:lnTo>
                  <a:lnTo>
                    <a:pt x="5935" y="13736"/>
                  </a:lnTo>
                  <a:lnTo>
                    <a:pt x="4497" y="15721"/>
                  </a:lnTo>
                  <a:lnTo>
                    <a:pt x="3038" y="17697"/>
                  </a:lnTo>
                  <a:lnTo>
                    <a:pt x="1544" y="19659"/>
                  </a:lnTo>
                  <a:lnTo>
                    <a:pt x="0" y="21600"/>
                  </a:lnTo>
                  <a:lnTo>
                    <a:pt x="1376" y="20609"/>
                  </a:lnTo>
                  <a:lnTo>
                    <a:pt x="2474" y="19487"/>
                  </a:lnTo>
                  <a:lnTo>
                    <a:pt x="3391" y="18279"/>
                  </a:lnTo>
                  <a:lnTo>
                    <a:pt x="4220" y="17030"/>
                  </a:lnTo>
                  <a:lnTo>
                    <a:pt x="4423" y="16783"/>
                  </a:lnTo>
                  <a:lnTo>
                    <a:pt x="4671" y="16593"/>
                  </a:lnTo>
                  <a:lnTo>
                    <a:pt x="4977" y="16441"/>
                  </a:lnTo>
                  <a:lnTo>
                    <a:pt x="5351" y="16311"/>
                  </a:lnTo>
                  <a:lnTo>
                    <a:pt x="6539" y="15945"/>
                  </a:lnTo>
                  <a:lnTo>
                    <a:pt x="7717" y="15557"/>
                  </a:lnTo>
                  <a:lnTo>
                    <a:pt x="9954" y="14640"/>
                  </a:lnTo>
                  <a:lnTo>
                    <a:pt x="12249" y="13033"/>
                  </a:lnTo>
                  <a:lnTo>
                    <a:pt x="13799" y="10942"/>
                  </a:lnTo>
                  <a:lnTo>
                    <a:pt x="11760" y="10447"/>
                  </a:lnTo>
                  <a:lnTo>
                    <a:pt x="13175" y="9834"/>
                  </a:lnTo>
                  <a:lnTo>
                    <a:pt x="16040" y="8722"/>
                  </a:lnTo>
                  <a:lnTo>
                    <a:pt x="18093" y="6841"/>
                  </a:lnTo>
                  <a:lnTo>
                    <a:pt x="19661" y="4688"/>
                  </a:lnTo>
                  <a:lnTo>
                    <a:pt x="19773" y="4466"/>
                  </a:lnTo>
                  <a:lnTo>
                    <a:pt x="17186" y="4466"/>
                  </a:lnTo>
                  <a:lnTo>
                    <a:pt x="17929" y="3999"/>
                  </a:lnTo>
                  <a:lnTo>
                    <a:pt x="18693" y="3563"/>
                  </a:lnTo>
                  <a:lnTo>
                    <a:pt x="19459" y="3137"/>
                  </a:lnTo>
                  <a:lnTo>
                    <a:pt x="20210" y="2702"/>
                  </a:lnTo>
                  <a:lnTo>
                    <a:pt x="21531" y="29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9"/>
            <p:cNvSpPr/>
            <p:nvPr/>
          </p:nvSpPr>
          <p:spPr>
            <a:xfrm>
              <a:off x="131724" y="101777"/>
              <a:ext cx="139982" cy="15946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670" y="0"/>
                  </a:moveTo>
                  <a:lnTo>
                    <a:pt x="8436" y="4648"/>
                  </a:lnTo>
                  <a:lnTo>
                    <a:pt x="2289" y="10055"/>
                  </a:lnTo>
                  <a:lnTo>
                    <a:pt x="295" y="13798"/>
                  </a:lnTo>
                  <a:lnTo>
                    <a:pt x="314" y="15391"/>
                  </a:lnTo>
                  <a:lnTo>
                    <a:pt x="409" y="16763"/>
                  </a:lnTo>
                  <a:lnTo>
                    <a:pt x="404" y="19152"/>
                  </a:lnTo>
                  <a:lnTo>
                    <a:pt x="384" y="19999"/>
                  </a:lnTo>
                  <a:lnTo>
                    <a:pt x="359" y="21579"/>
                  </a:lnTo>
                  <a:lnTo>
                    <a:pt x="0" y="21600"/>
                  </a:lnTo>
                  <a:lnTo>
                    <a:pt x="11319" y="21600"/>
                  </a:lnTo>
                  <a:lnTo>
                    <a:pt x="13534" y="18639"/>
                  </a:lnTo>
                  <a:lnTo>
                    <a:pt x="15830" y="15670"/>
                  </a:lnTo>
                  <a:lnTo>
                    <a:pt x="18176" y="12728"/>
                  </a:lnTo>
                  <a:lnTo>
                    <a:pt x="21600" y="8485"/>
                  </a:lnTo>
                  <a:lnTo>
                    <a:pt x="16802" y="8485"/>
                  </a:lnTo>
                  <a:lnTo>
                    <a:pt x="16077" y="8099"/>
                  </a:lnTo>
                  <a:lnTo>
                    <a:pt x="1567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9"/>
            <p:cNvSpPr/>
            <p:nvPr/>
          </p:nvSpPr>
          <p:spPr>
            <a:xfrm>
              <a:off x="240614" y="0"/>
              <a:ext cx="142929" cy="1644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487" y="0"/>
                  </a:moveTo>
                  <a:lnTo>
                    <a:pt x="14666" y="2518"/>
                  </a:lnTo>
                  <a:lnTo>
                    <a:pt x="9293" y="6057"/>
                  </a:lnTo>
                  <a:lnTo>
                    <a:pt x="5181" y="10495"/>
                  </a:lnTo>
                  <a:lnTo>
                    <a:pt x="2145" y="15716"/>
                  </a:lnTo>
                  <a:lnTo>
                    <a:pt x="0" y="21600"/>
                  </a:lnTo>
                  <a:lnTo>
                    <a:pt x="4699" y="21600"/>
                  </a:lnTo>
                  <a:lnTo>
                    <a:pt x="5975" y="20030"/>
                  </a:lnTo>
                  <a:lnTo>
                    <a:pt x="19275" y="20030"/>
                  </a:lnTo>
                  <a:lnTo>
                    <a:pt x="20728" y="12362"/>
                  </a:lnTo>
                  <a:lnTo>
                    <a:pt x="21596" y="6102"/>
                  </a:lnTo>
                  <a:lnTo>
                    <a:pt x="21600" y="4105"/>
                  </a:lnTo>
                  <a:lnTo>
                    <a:pt x="21531" y="2072"/>
                  </a:lnTo>
                  <a:lnTo>
                    <a:pt x="2148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9"/>
            <p:cNvSpPr/>
            <p:nvPr/>
          </p:nvSpPr>
          <p:spPr>
            <a:xfrm>
              <a:off x="49522" y="220446"/>
              <a:ext cx="295893" cy="3040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935"/>
                  </a:moveTo>
                  <a:lnTo>
                    <a:pt x="17768" y="2561"/>
                  </a:lnTo>
                  <a:lnTo>
                    <a:pt x="20987" y="2561"/>
                  </a:lnTo>
                  <a:lnTo>
                    <a:pt x="21600" y="935"/>
                  </a:lnTo>
                  <a:close/>
                  <a:moveTo>
                    <a:pt x="4611" y="0"/>
                  </a:moveTo>
                  <a:lnTo>
                    <a:pt x="2696" y="3394"/>
                  </a:lnTo>
                  <a:lnTo>
                    <a:pt x="1296" y="6855"/>
                  </a:lnTo>
                  <a:lnTo>
                    <a:pt x="400" y="10394"/>
                  </a:lnTo>
                  <a:lnTo>
                    <a:pt x="0" y="14024"/>
                  </a:lnTo>
                  <a:lnTo>
                    <a:pt x="86" y="17756"/>
                  </a:lnTo>
                  <a:lnTo>
                    <a:pt x="650" y="21600"/>
                  </a:lnTo>
                  <a:lnTo>
                    <a:pt x="2524" y="17965"/>
                  </a:lnTo>
                  <a:lnTo>
                    <a:pt x="3427" y="16232"/>
                  </a:lnTo>
                  <a:lnTo>
                    <a:pt x="5273" y="12844"/>
                  </a:lnTo>
                  <a:lnTo>
                    <a:pt x="7200" y="9495"/>
                  </a:lnTo>
                  <a:lnTo>
                    <a:pt x="9215" y="6197"/>
                  </a:lnTo>
                  <a:lnTo>
                    <a:pt x="11356" y="2898"/>
                  </a:lnTo>
                  <a:lnTo>
                    <a:pt x="6001" y="2898"/>
                  </a:lnTo>
                  <a:lnTo>
                    <a:pt x="461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5" name="Google Shape;305;p9"/>
          <p:cNvGrpSpPr/>
          <p:nvPr/>
        </p:nvGrpSpPr>
        <p:grpSpPr>
          <a:xfrm>
            <a:off x="230363" y="954415"/>
            <a:ext cx="382845" cy="655563"/>
            <a:chOff x="0" y="0"/>
            <a:chExt cx="382843" cy="655562"/>
          </a:xfrm>
        </p:grpSpPr>
        <p:sp>
          <p:nvSpPr>
            <p:cNvPr id="306" name="Google Shape;306;p9"/>
            <p:cNvSpPr/>
            <p:nvPr/>
          </p:nvSpPr>
          <p:spPr>
            <a:xfrm>
              <a:off x="0" y="141579"/>
              <a:ext cx="369073" cy="5139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7036" y="0"/>
                  </a:lnTo>
                  <a:lnTo>
                    <a:pt x="15427" y="1726"/>
                  </a:lnTo>
                  <a:lnTo>
                    <a:pt x="13893" y="3481"/>
                  </a:lnTo>
                  <a:lnTo>
                    <a:pt x="12420" y="5261"/>
                  </a:lnTo>
                  <a:lnTo>
                    <a:pt x="10999" y="7061"/>
                  </a:lnTo>
                  <a:lnTo>
                    <a:pt x="9615" y="8876"/>
                  </a:lnTo>
                  <a:lnTo>
                    <a:pt x="8258" y="10701"/>
                  </a:lnTo>
                  <a:lnTo>
                    <a:pt x="5576" y="14363"/>
                  </a:lnTo>
                  <a:lnTo>
                    <a:pt x="4226" y="16191"/>
                  </a:lnTo>
                  <a:lnTo>
                    <a:pt x="2855" y="18009"/>
                  </a:lnTo>
                  <a:lnTo>
                    <a:pt x="1450" y="19814"/>
                  </a:lnTo>
                  <a:lnTo>
                    <a:pt x="0" y="21600"/>
                  </a:lnTo>
                  <a:lnTo>
                    <a:pt x="1355" y="20642"/>
                  </a:lnTo>
                  <a:lnTo>
                    <a:pt x="2441" y="19559"/>
                  </a:lnTo>
                  <a:lnTo>
                    <a:pt x="3346" y="18393"/>
                  </a:lnTo>
                  <a:lnTo>
                    <a:pt x="4156" y="17183"/>
                  </a:lnTo>
                  <a:lnTo>
                    <a:pt x="4380" y="16903"/>
                  </a:lnTo>
                  <a:lnTo>
                    <a:pt x="4655" y="16689"/>
                  </a:lnTo>
                  <a:lnTo>
                    <a:pt x="4999" y="16531"/>
                  </a:lnTo>
                  <a:lnTo>
                    <a:pt x="5433" y="16419"/>
                  </a:lnTo>
                  <a:lnTo>
                    <a:pt x="7264" y="15970"/>
                  </a:lnTo>
                  <a:lnTo>
                    <a:pt x="8946" y="15342"/>
                  </a:lnTo>
                  <a:lnTo>
                    <a:pt x="11793" y="13520"/>
                  </a:lnTo>
                  <a:lnTo>
                    <a:pt x="13380" y="11811"/>
                  </a:lnTo>
                  <a:lnTo>
                    <a:pt x="13912" y="11202"/>
                  </a:lnTo>
                  <a:lnTo>
                    <a:pt x="13361" y="11079"/>
                  </a:lnTo>
                  <a:lnTo>
                    <a:pt x="13052" y="11012"/>
                  </a:lnTo>
                  <a:lnTo>
                    <a:pt x="12416" y="10862"/>
                  </a:lnTo>
                  <a:lnTo>
                    <a:pt x="11763" y="10699"/>
                  </a:lnTo>
                  <a:lnTo>
                    <a:pt x="11611" y="10522"/>
                  </a:lnTo>
                  <a:lnTo>
                    <a:pt x="14232" y="9800"/>
                  </a:lnTo>
                  <a:lnTo>
                    <a:pt x="16306" y="8720"/>
                  </a:lnTo>
                  <a:lnTo>
                    <a:pt x="17933" y="7334"/>
                  </a:lnTo>
                  <a:lnTo>
                    <a:pt x="19211" y="5697"/>
                  </a:lnTo>
                  <a:lnTo>
                    <a:pt x="19710" y="4806"/>
                  </a:lnTo>
                  <a:lnTo>
                    <a:pt x="17214" y="4806"/>
                  </a:lnTo>
                  <a:lnTo>
                    <a:pt x="17967" y="4333"/>
                  </a:lnTo>
                  <a:lnTo>
                    <a:pt x="18740" y="3891"/>
                  </a:lnTo>
                  <a:lnTo>
                    <a:pt x="20296" y="3036"/>
                  </a:lnTo>
                  <a:lnTo>
                    <a:pt x="20618" y="2854"/>
                  </a:lnTo>
                  <a:lnTo>
                    <a:pt x="20956" y="2568"/>
                  </a:lnTo>
                  <a:lnTo>
                    <a:pt x="21392" y="85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9"/>
            <p:cNvSpPr/>
            <p:nvPr/>
          </p:nvSpPr>
          <p:spPr>
            <a:xfrm>
              <a:off x="131380" y="101040"/>
              <a:ext cx="142305" cy="15980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655" y="0"/>
                  </a:moveTo>
                  <a:lnTo>
                    <a:pt x="7776" y="5140"/>
                  </a:lnTo>
                  <a:lnTo>
                    <a:pt x="1454" y="11173"/>
                  </a:lnTo>
                  <a:lnTo>
                    <a:pt x="364" y="19416"/>
                  </a:lnTo>
                  <a:lnTo>
                    <a:pt x="378" y="21561"/>
                  </a:lnTo>
                  <a:lnTo>
                    <a:pt x="0" y="21600"/>
                  </a:lnTo>
                  <a:lnTo>
                    <a:pt x="11269" y="21600"/>
                  </a:lnTo>
                  <a:lnTo>
                    <a:pt x="15326" y="16254"/>
                  </a:lnTo>
                  <a:lnTo>
                    <a:pt x="19697" y="10818"/>
                  </a:lnTo>
                  <a:lnTo>
                    <a:pt x="21600" y="8583"/>
                  </a:lnTo>
                  <a:lnTo>
                    <a:pt x="16586" y="8583"/>
                  </a:lnTo>
                  <a:lnTo>
                    <a:pt x="15655" y="8231"/>
                  </a:lnTo>
                  <a:lnTo>
                    <a:pt x="15655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9"/>
            <p:cNvSpPr/>
            <p:nvPr/>
          </p:nvSpPr>
          <p:spPr>
            <a:xfrm>
              <a:off x="240651" y="0"/>
              <a:ext cx="142192" cy="1645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482" y="0"/>
                  </a:moveTo>
                  <a:lnTo>
                    <a:pt x="14672" y="2556"/>
                  </a:lnTo>
                  <a:lnTo>
                    <a:pt x="9286" y="6097"/>
                  </a:lnTo>
                  <a:lnTo>
                    <a:pt x="5156" y="10520"/>
                  </a:lnTo>
                  <a:lnTo>
                    <a:pt x="2117" y="15722"/>
                  </a:lnTo>
                  <a:lnTo>
                    <a:pt x="0" y="21600"/>
                  </a:lnTo>
                  <a:lnTo>
                    <a:pt x="5018" y="21600"/>
                  </a:lnTo>
                  <a:lnTo>
                    <a:pt x="7663" y="18586"/>
                  </a:lnTo>
                  <a:lnTo>
                    <a:pt x="19508" y="18586"/>
                  </a:lnTo>
                  <a:lnTo>
                    <a:pt x="20673" y="12509"/>
                  </a:lnTo>
                  <a:lnTo>
                    <a:pt x="21595" y="6097"/>
                  </a:lnTo>
                  <a:lnTo>
                    <a:pt x="21600" y="4080"/>
                  </a:lnTo>
                  <a:lnTo>
                    <a:pt x="21528" y="2048"/>
                  </a:lnTo>
                  <a:lnTo>
                    <a:pt x="2148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9"/>
            <p:cNvSpPr/>
            <p:nvPr/>
          </p:nvSpPr>
          <p:spPr>
            <a:xfrm>
              <a:off x="48701" y="222579"/>
              <a:ext cx="297121" cy="29951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787"/>
                  </a:moveTo>
                  <a:lnTo>
                    <a:pt x="17842" y="2406"/>
                  </a:lnTo>
                  <a:lnTo>
                    <a:pt x="20943" y="2406"/>
                  </a:lnTo>
                  <a:lnTo>
                    <a:pt x="21600" y="787"/>
                  </a:lnTo>
                  <a:close/>
                  <a:moveTo>
                    <a:pt x="4694" y="0"/>
                  </a:moveTo>
                  <a:lnTo>
                    <a:pt x="2742" y="3215"/>
                  </a:lnTo>
                  <a:lnTo>
                    <a:pt x="1303" y="6884"/>
                  </a:lnTo>
                  <a:lnTo>
                    <a:pt x="387" y="10782"/>
                  </a:lnTo>
                  <a:lnTo>
                    <a:pt x="0" y="14684"/>
                  </a:lnTo>
                  <a:lnTo>
                    <a:pt x="151" y="18365"/>
                  </a:lnTo>
                  <a:lnTo>
                    <a:pt x="848" y="21600"/>
                  </a:lnTo>
                  <a:lnTo>
                    <a:pt x="2420" y="18360"/>
                  </a:lnTo>
                  <a:lnTo>
                    <a:pt x="4060" y="15165"/>
                  </a:lnTo>
                  <a:lnTo>
                    <a:pt x="5769" y="12016"/>
                  </a:lnTo>
                  <a:lnTo>
                    <a:pt x="7551" y="8915"/>
                  </a:lnTo>
                  <a:lnTo>
                    <a:pt x="9407" y="5863"/>
                  </a:lnTo>
                  <a:lnTo>
                    <a:pt x="11339" y="2860"/>
                  </a:lnTo>
                  <a:lnTo>
                    <a:pt x="11408" y="2760"/>
                  </a:lnTo>
                  <a:lnTo>
                    <a:pt x="6011" y="2760"/>
                  </a:lnTo>
                  <a:lnTo>
                    <a:pt x="4694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0" name="Google Shape;310;p9"/>
          <p:cNvGrpSpPr/>
          <p:nvPr/>
        </p:nvGrpSpPr>
        <p:grpSpPr>
          <a:xfrm>
            <a:off x="155734" y="4050781"/>
            <a:ext cx="462116" cy="580050"/>
            <a:chOff x="0" y="0"/>
            <a:chExt cx="462115" cy="580049"/>
          </a:xfrm>
        </p:grpSpPr>
        <p:sp>
          <p:nvSpPr>
            <p:cNvPr id="311" name="Google Shape;311;p9"/>
            <p:cNvSpPr/>
            <p:nvPr/>
          </p:nvSpPr>
          <p:spPr>
            <a:xfrm>
              <a:off x="83591" y="131368"/>
              <a:ext cx="378524" cy="44868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353" y="0"/>
                  </a:moveTo>
                  <a:lnTo>
                    <a:pt x="0" y="0"/>
                  </a:lnTo>
                  <a:lnTo>
                    <a:pt x="1637" y="1915"/>
                  </a:lnTo>
                  <a:lnTo>
                    <a:pt x="3336" y="3786"/>
                  </a:lnTo>
                  <a:lnTo>
                    <a:pt x="5088" y="5619"/>
                  </a:lnTo>
                  <a:lnTo>
                    <a:pt x="6884" y="7421"/>
                  </a:lnTo>
                  <a:lnTo>
                    <a:pt x="8711" y="9200"/>
                  </a:lnTo>
                  <a:lnTo>
                    <a:pt x="10562" y="10963"/>
                  </a:lnTo>
                  <a:lnTo>
                    <a:pt x="16151" y="16225"/>
                  </a:lnTo>
                  <a:lnTo>
                    <a:pt x="17993" y="17995"/>
                  </a:lnTo>
                  <a:lnTo>
                    <a:pt x="19808" y="19784"/>
                  </a:lnTo>
                  <a:lnTo>
                    <a:pt x="21586" y="21600"/>
                  </a:lnTo>
                  <a:lnTo>
                    <a:pt x="21600" y="21417"/>
                  </a:lnTo>
                  <a:lnTo>
                    <a:pt x="21520" y="21292"/>
                  </a:lnTo>
                  <a:lnTo>
                    <a:pt x="21454" y="21163"/>
                  </a:lnTo>
                  <a:lnTo>
                    <a:pt x="20618" y="19868"/>
                  </a:lnTo>
                  <a:lnTo>
                    <a:pt x="19582" y="18704"/>
                  </a:lnTo>
                  <a:lnTo>
                    <a:pt x="18434" y="17612"/>
                  </a:lnTo>
                  <a:lnTo>
                    <a:pt x="17260" y="16535"/>
                  </a:lnTo>
                  <a:lnTo>
                    <a:pt x="17033" y="16321"/>
                  </a:lnTo>
                  <a:lnTo>
                    <a:pt x="16937" y="15952"/>
                  </a:lnTo>
                  <a:lnTo>
                    <a:pt x="16914" y="15647"/>
                  </a:lnTo>
                  <a:lnTo>
                    <a:pt x="16884" y="14916"/>
                  </a:lnTo>
                  <a:lnTo>
                    <a:pt x="16879" y="14183"/>
                  </a:lnTo>
                  <a:lnTo>
                    <a:pt x="16855" y="13453"/>
                  </a:lnTo>
                  <a:lnTo>
                    <a:pt x="16771" y="12730"/>
                  </a:lnTo>
                  <a:lnTo>
                    <a:pt x="16311" y="11095"/>
                  </a:lnTo>
                  <a:lnTo>
                    <a:pt x="15537" y="9587"/>
                  </a:lnTo>
                  <a:lnTo>
                    <a:pt x="14531" y="8294"/>
                  </a:lnTo>
                  <a:lnTo>
                    <a:pt x="11474" y="8294"/>
                  </a:lnTo>
                  <a:lnTo>
                    <a:pt x="11456" y="6002"/>
                  </a:lnTo>
                  <a:lnTo>
                    <a:pt x="10795" y="3986"/>
                  </a:lnTo>
                  <a:lnTo>
                    <a:pt x="9592" y="2191"/>
                  </a:lnTo>
                  <a:lnTo>
                    <a:pt x="9305" y="1905"/>
                  </a:lnTo>
                  <a:lnTo>
                    <a:pt x="6159" y="1905"/>
                  </a:lnTo>
                  <a:lnTo>
                    <a:pt x="5959" y="1659"/>
                  </a:lnTo>
                  <a:lnTo>
                    <a:pt x="5857" y="1408"/>
                  </a:lnTo>
                  <a:lnTo>
                    <a:pt x="5771" y="1153"/>
                  </a:lnTo>
                  <a:lnTo>
                    <a:pt x="5353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9"/>
            <p:cNvSpPr/>
            <p:nvPr/>
          </p:nvSpPr>
          <p:spPr>
            <a:xfrm>
              <a:off x="25692" y="170827"/>
              <a:ext cx="331521" cy="30913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956" y="3734"/>
                  </a:lnTo>
                  <a:lnTo>
                    <a:pt x="2367" y="7140"/>
                  </a:lnTo>
                  <a:lnTo>
                    <a:pt x="4821" y="9352"/>
                  </a:lnTo>
                  <a:lnTo>
                    <a:pt x="5500" y="9551"/>
                  </a:lnTo>
                  <a:lnTo>
                    <a:pt x="6168" y="9804"/>
                  </a:lnTo>
                  <a:lnTo>
                    <a:pt x="6832" y="10082"/>
                  </a:lnTo>
                  <a:lnTo>
                    <a:pt x="7498" y="10353"/>
                  </a:lnTo>
                  <a:lnTo>
                    <a:pt x="7429" y="10539"/>
                  </a:lnTo>
                  <a:lnTo>
                    <a:pt x="4501" y="10816"/>
                  </a:lnTo>
                  <a:lnTo>
                    <a:pt x="6820" y="13685"/>
                  </a:lnTo>
                  <a:lnTo>
                    <a:pt x="9346" y="16117"/>
                  </a:lnTo>
                  <a:lnTo>
                    <a:pt x="12083" y="18119"/>
                  </a:lnTo>
                  <a:lnTo>
                    <a:pt x="15036" y="19696"/>
                  </a:lnTo>
                  <a:lnTo>
                    <a:pt x="18207" y="20854"/>
                  </a:lnTo>
                  <a:lnTo>
                    <a:pt x="21600" y="21600"/>
                  </a:lnTo>
                  <a:lnTo>
                    <a:pt x="19392" y="19079"/>
                  </a:lnTo>
                  <a:lnTo>
                    <a:pt x="17234" y="16518"/>
                  </a:lnTo>
                  <a:lnTo>
                    <a:pt x="15128" y="13915"/>
                  </a:lnTo>
                  <a:lnTo>
                    <a:pt x="13078" y="11267"/>
                  </a:lnTo>
                  <a:lnTo>
                    <a:pt x="11083" y="8566"/>
                  </a:lnTo>
                  <a:lnTo>
                    <a:pt x="9157" y="5823"/>
                  </a:lnTo>
                  <a:lnTo>
                    <a:pt x="7292" y="3021"/>
                  </a:lnTo>
                  <a:lnTo>
                    <a:pt x="6197" y="1278"/>
                  </a:lnTo>
                  <a:lnTo>
                    <a:pt x="3733" y="1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0" y="0"/>
              <a:ext cx="177392" cy="18911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" y="0"/>
                  </a:moveTo>
                  <a:lnTo>
                    <a:pt x="25" y="2410"/>
                  </a:lnTo>
                  <a:lnTo>
                    <a:pt x="34" y="6865"/>
                  </a:lnTo>
                  <a:lnTo>
                    <a:pt x="0" y="9001"/>
                  </a:lnTo>
                  <a:lnTo>
                    <a:pt x="142" y="10690"/>
                  </a:lnTo>
                  <a:lnTo>
                    <a:pt x="653" y="12213"/>
                  </a:lnTo>
                  <a:lnTo>
                    <a:pt x="1518" y="13585"/>
                  </a:lnTo>
                  <a:lnTo>
                    <a:pt x="2722" y="14822"/>
                  </a:lnTo>
                  <a:lnTo>
                    <a:pt x="10279" y="21330"/>
                  </a:lnTo>
                  <a:lnTo>
                    <a:pt x="10106" y="21600"/>
                  </a:lnTo>
                  <a:lnTo>
                    <a:pt x="14711" y="21600"/>
                  </a:lnTo>
                  <a:lnTo>
                    <a:pt x="13401" y="19776"/>
                  </a:lnTo>
                  <a:lnTo>
                    <a:pt x="10178" y="15004"/>
                  </a:lnTo>
                  <a:lnTo>
                    <a:pt x="21600" y="15004"/>
                  </a:lnTo>
                  <a:lnTo>
                    <a:pt x="20911" y="12894"/>
                  </a:lnTo>
                  <a:lnTo>
                    <a:pt x="19284" y="9971"/>
                  </a:lnTo>
                  <a:lnTo>
                    <a:pt x="16618" y="7795"/>
                  </a:lnTo>
                  <a:lnTo>
                    <a:pt x="11923" y="5191"/>
                  </a:lnTo>
                  <a:lnTo>
                    <a:pt x="11547" y="4991"/>
                  </a:lnTo>
                  <a:lnTo>
                    <a:pt x="11185" y="4764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188239" y="111328"/>
              <a:ext cx="58413" cy="5961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0"/>
                  </a:moveTo>
                  <a:lnTo>
                    <a:pt x="1216" y="21600"/>
                  </a:lnTo>
                  <a:lnTo>
                    <a:pt x="21600" y="21600"/>
                  </a:lnTo>
                  <a:lnTo>
                    <a:pt x="12823" y="114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284657" y="275234"/>
              <a:ext cx="53586" cy="284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360" y="0"/>
                  </a:moveTo>
                  <a:lnTo>
                    <a:pt x="2181" y="2124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084" y="20114"/>
                  </a:lnTo>
                  <a:lnTo>
                    <a:pt x="1136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6" name="Google Shape;316;p9"/>
          <p:cNvGrpSpPr/>
          <p:nvPr/>
        </p:nvGrpSpPr>
        <p:grpSpPr>
          <a:xfrm>
            <a:off x="4254074" y="3562270"/>
            <a:ext cx="317926" cy="430964"/>
            <a:chOff x="0" y="0"/>
            <a:chExt cx="317924" cy="430963"/>
          </a:xfrm>
        </p:grpSpPr>
        <p:sp>
          <p:nvSpPr>
            <p:cNvPr id="317" name="Google Shape;317;p9"/>
            <p:cNvSpPr/>
            <p:nvPr/>
          </p:nvSpPr>
          <p:spPr>
            <a:xfrm>
              <a:off x="0" y="0"/>
              <a:ext cx="317924" cy="4309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717" y="0"/>
                  </a:moveTo>
                  <a:lnTo>
                    <a:pt x="7717" y="304"/>
                  </a:lnTo>
                  <a:lnTo>
                    <a:pt x="7707" y="474"/>
                  </a:lnTo>
                  <a:lnTo>
                    <a:pt x="7978" y="4115"/>
                  </a:lnTo>
                  <a:lnTo>
                    <a:pt x="8081" y="5440"/>
                  </a:lnTo>
                  <a:lnTo>
                    <a:pt x="8215" y="7039"/>
                  </a:lnTo>
                  <a:lnTo>
                    <a:pt x="8255" y="7494"/>
                  </a:lnTo>
                  <a:lnTo>
                    <a:pt x="8075" y="7790"/>
                  </a:lnTo>
                  <a:lnTo>
                    <a:pt x="7568" y="8059"/>
                  </a:lnTo>
                  <a:lnTo>
                    <a:pt x="6799" y="8478"/>
                  </a:lnTo>
                  <a:lnTo>
                    <a:pt x="6042" y="8909"/>
                  </a:lnTo>
                  <a:lnTo>
                    <a:pt x="0" y="12416"/>
                  </a:lnTo>
                  <a:lnTo>
                    <a:pt x="9777" y="14324"/>
                  </a:lnTo>
                  <a:lnTo>
                    <a:pt x="10232" y="14639"/>
                  </a:lnTo>
                  <a:lnTo>
                    <a:pt x="10397" y="14930"/>
                  </a:lnTo>
                  <a:lnTo>
                    <a:pt x="10841" y="15750"/>
                  </a:lnTo>
                  <a:lnTo>
                    <a:pt x="11251" y="16565"/>
                  </a:lnTo>
                  <a:lnTo>
                    <a:pt x="12053" y="18216"/>
                  </a:lnTo>
                  <a:lnTo>
                    <a:pt x="13729" y="21600"/>
                  </a:lnTo>
                  <a:lnTo>
                    <a:pt x="14031" y="21280"/>
                  </a:lnTo>
                  <a:lnTo>
                    <a:pt x="14228" y="21084"/>
                  </a:lnTo>
                  <a:lnTo>
                    <a:pt x="14406" y="20879"/>
                  </a:lnTo>
                  <a:lnTo>
                    <a:pt x="15383" y="19778"/>
                  </a:lnTo>
                  <a:lnTo>
                    <a:pt x="16365" y="18678"/>
                  </a:lnTo>
                  <a:lnTo>
                    <a:pt x="17319" y="17566"/>
                  </a:lnTo>
                  <a:lnTo>
                    <a:pt x="18848" y="15750"/>
                  </a:lnTo>
                  <a:lnTo>
                    <a:pt x="21600" y="15025"/>
                  </a:lnTo>
                  <a:lnTo>
                    <a:pt x="21600" y="4115"/>
                  </a:lnTo>
                  <a:lnTo>
                    <a:pt x="16333" y="4115"/>
                  </a:lnTo>
                  <a:lnTo>
                    <a:pt x="15935" y="4031"/>
                  </a:lnTo>
                  <a:lnTo>
                    <a:pt x="15528" y="3859"/>
                  </a:lnTo>
                  <a:lnTo>
                    <a:pt x="8410" y="302"/>
                  </a:lnTo>
                  <a:lnTo>
                    <a:pt x="8125" y="185"/>
                  </a:lnTo>
                  <a:lnTo>
                    <a:pt x="77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9"/>
            <p:cNvSpPr/>
            <p:nvPr/>
          </p:nvSpPr>
          <p:spPr>
            <a:xfrm>
              <a:off x="240397" y="54136"/>
              <a:ext cx="77527" cy="279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3620" y="19903"/>
                  </a:lnTo>
                  <a:lnTo>
                    <a:pt x="1710" y="21484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9" name="Google Shape;319;p9"/>
          <p:cNvGrpSpPr/>
          <p:nvPr/>
        </p:nvGrpSpPr>
        <p:grpSpPr>
          <a:xfrm>
            <a:off x="3540845" y="785404"/>
            <a:ext cx="437593" cy="433059"/>
            <a:chOff x="0" y="0"/>
            <a:chExt cx="437592" cy="433058"/>
          </a:xfrm>
        </p:grpSpPr>
        <p:sp>
          <p:nvSpPr>
            <p:cNvPr id="320" name="Google Shape;320;p9"/>
            <p:cNvSpPr/>
            <p:nvPr/>
          </p:nvSpPr>
          <p:spPr>
            <a:xfrm>
              <a:off x="0" y="0"/>
              <a:ext cx="437592" cy="4330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1" y="0"/>
                  </a:moveTo>
                  <a:lnTo>
                    <a:pt x="5685" y="3477"/>
                  </a:lnTo>
                  <a:lnTo>
                    <a:pt x="5784" y="5035"/>
                  </a:lnTo>
                  <a:lnTo>
                    <a:pt x="5904" y="6663"/>
                  </a:lnTo>
                  <a:lnTo>
                    <a:pt x="5897" y="7168"/>
                  </a:lnTo>
                  <a:lnTo>
                    <a:pt x="5780" y="7595"/>
                  </a:lnTo>
                  <a:lnTo>
                    <a:pt x="5541" y="7967"/>
                  </a:lnTo>
                  <a:lnTo>
                    <a:pt x="5166" y="8308"/>
                  </a:lnTo>
                  <a:lnTo>
                    <a:pt x="3981" y="9210"/>
                  </a:lnTo>
                  <a:lnTo>
                    <a:pt x="2808" y="10131"/>
                  </a:lnTo>
                  <a:lnTo>
                    <a:pt x="333" y="12103"/>
                  </a:lnTo>
                  <a:lnTo>
                    <a:pt x="209" y="12242"/>
                  </a:lnTo>
                  <a:lnTo>
                    <a:pt x="0" y="12443"/>
                  </a:lnTo>
                  <a:lnTo>
                    <a:pt x="2886" y="13224"/>
                  </a:lnTo>
                  <a:lnTo>
                    <a:pt x="4295" y="13587"/>
                  </a:lnTo>
                  <a:lnTo>
                    <a:pt x="5702" y="13904"/>
                  </a:lnTo>
                  <a:lnTo>
                    <a:pt x="6511" y="14154"/>
                  </a:lnTo>
                  <a:lnTo>
                    <a:pt x="7131" y="14555"/>
                  </a:lnTo>
                  <a:lnTo>
                    <a:pt x="7588" y="15140"/>
                  </a:lnTo>
                  <a:lnTo>
                    <a:pt x="7911" y="15943"/>
                  </a:lnTo>
                  <a:lnTo>
                    <a:pt x="8350" y="17339"/>
                  </a:lnTo>
                  <a:lnTo>
                    <a:pt x="8848" y="18733"/>
                  </a:lnTo>
                  <a:lnTo>
                    <a:pt x="9380" y="20146"/>
                  </a:lnTo>
                  <a:lnTo>
                    <a:pt x="9920" y="21600"/>
                  </a:lnTo>
                  <a:lnTo>
                    <a:pt x="10757" y="20306"/>
                  </a:lnTo>
                  <a:lnTo>
                    <a:pt x="11576" y="19051"/>
                  </a:lnTo>
                  <a:lnTo>
                    <a:pt x="12358" y="17807"/>
                  </a:lnTo>
                  <a:lnTo>
                    <a:pt x="13079" y="16546"/>
                  </a:lnTo>
                  <a:lnTo>
                    <a:pt x="13578" y="15815"/>
                  </a:lnTo>
                  <a:lnTo>
                    <a:pt x="14165" y="15336"/>
                  </a:lnTo>
                  <a:lnTo>
                    <a:pt x="14874" y="15079"/>
                  </a:lnTo>
                  <a:lnTo>
                    <a:pt x="15735" y="15013"/>
                  </a:lnTo>
                  <a:lnTo>
                    <a:pt x="17172" y="15011"/>
                  </a:lnTo>
                  <a:lnTo>
                    <a:pt x="18622" y="14963"/>
                  </a:lnTo>
                  <a:lnTo>
                    <a:pt x="21600" y="14828"/>
                  </a:lnTo>
                  <a:lnTo>
                    <a:pt x="21408" y="14564"/>
                  </a:lnTo>
                  <a:lnTo>
                    <a:pt x="21300" y="14402"/>
                  </a:lnTo>
                  <a:lnTo>
                    <a:pt x="21178" y="14253"/>
                  </a:lnTo>
                  <a:lnTo>
                    <a:pt x="19349" y="11985"/>
                  </a:lnTo>
                  <a:lnTo>
                    <a:pt x="18426" y="10858"/>
                  </a:lnTo>
                  <a:lnTo>
                    <a:pt x="17486" y="9746"/>
                  </a:lnTo>
                  <a:lnTo>
                    <a:pt x="17169" y="9309"/>
                  </a:lnTo>
                  <a:lnTo>
                    <a:pt x="16993" y="8869"/>
                  </a:lnTo>
                  <a:lnTo>
                    <a:pt x="16959" y="8394"/>
                  </a:lnTo>
                  <a:lnTo>
                    <a:pt x="17071" y="7853"/>
                  </a:lnTo>
                  <a:lnTo>
                    <a:pt x="17539" y="6314"/>
                  </a:lnTo>
                  <a:lnTo>
                    <a:pt x="17988" y="4751"/>
                  </a:lnTo>
                  <a:lnTo>
                    <a:pt x="18153" y="4160"/>
                  </a:lnTo>
                  <a:lnTo>
                    <a:pt x="11818" y="4160"/>
                  </a:lnTo>
                  <a:lnTo>
                    <a:pt x="11523" y="4080"/>
                  </a:lnTo>
                  <a:lnTo>
                    <a:pt x="11219" y="3905"/>
                  </a:lnTo>
                  <a:lnTo>
                    <a:pt x="10185" y="3180"/>
                  </a:lnTo>
                  <a:lnTo>
                    <a:pt x="6685" y="798"/>
                  </a:lnTo>
                  <a:lnTo>
                    <a:pt x="548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9"/>
            <p:cNvSpPr/>
            <p:nvPr/>
          </p:nvSpPr>
          <p:spPr>
            <a:xfrm>
              <a:off x="239428" y="30200"/>
              <a:ext cx="143376" cy="5321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0408" y="1134"/>
                  </a:lnTo>
                  <a:lnTo>
                    <a:pt x="19690" y="1753"/>
                  </a:lnTo>
                  <a:lnTo>
                    <a:pt x="1946" y="20668"/>
                  </a:lnTo>
                  <a:lnTo>
                    <a:pt x="931" y="21499"/>
                  </a:lnTo>
                  <a:lnTo>
                    <a:pt x="0" y="21600"/>
                  </a:lnTo>
                  <a:lnTo>
                    <a:pt x="19333" y="21600"/>
                  </a:lnTo>
                  <a:lnTo>
                    <a:pt x="20191" y="13397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2" name="Google Shape;322;p9"/>
          <p:cNvGrpSpPr/>
          <p:nvPr/>
        </p:nvGrpSpPr>
        <p:grpSpPr>
          <a:xfrm>
            <a:off x="1269654" y="887458"/>
            <a:ext cx="435892" cy="431725"/>
            <a:chOff x="0" y="0"/>
            <a:chExt cx="435891" cy="431724"/>
          </a:xfrm>
        </p:grpSpPr>
        <p:sp>
          <p:nvSpPr>
            <p:cNvPr id="323" name="Google Shape;323;p9"/>
            <p:cNvSpPr/>
            <p:nvPr/>
          </p:nvSpPr>
          <p:spPr>
            <a:xfrm>
              <a:off x="0" y="0"/>
              <a:ext cx="435864" cy="4317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69" y="0"/>
                  </a:moveTo>
                  <a:lnTo>
                    <a:pt x="5772" y="3599"/>
                  </a:lnTo>
                  <a:lnTo>
                    <a:pt x="5875" y="5343"/>
                  </a:lnTo>
                  <a:lnTo>
                    <a:pt x="5983" y="7071"/>
                  </a:lnTo>
                  <a:lnTo>
                    <a:pt x="6012" y="7528"/>
                  </a:lnTo>
                  <a:lnTo>
                    <a:pt x="5873" y="7812"/>
                  </a:lnTo>
                  <a:lnTo>
                    <a:pt x="4432" y="8921"/>
                  </a:lnTo>
                  <a:lnTo>
                    <a:pt x="1220" y="11451"/>
                  </a:lnTo>
                  <a:lnTo>
                    <a:pt x="931" y="11683"/>
                  </a:lnTo>
                  <a:lnTo>
                    <a:pt x="0" y="12446"/>
                  </a:lnTo>
                  <a:lnTo>
                    <a:pt x="4614" y="13662"/>
                  </a:lnTo>
                  <a:lnTo>
                    <a:pt x="6117" y="14026"/>
                  </a:lnTo>
                  <a:lnTo>
                    <a:pt x="6737" y="14220"/>
                  </a:lnTo>
                  <a:lnTo>
                    <a:pt x="7231" y="14516"/>
                  </a:lnTo>
                  <a:lnTo>
                    <a:pt x="7601" y="14957"/>
                  </a:lnTo>
                  <a:lnTo>
                    <a:pt x="7846" y="15589"/>
                  </a:lnTo>
                  <a:lnTo>
                    <a:pt x="8090" y="16425"/>
                  </a:lnTo>
                  <a:lnTo>
                    <a:pt x="8382" y="17247"/>
                  </a:lnTo>
                  <a:lnTo>
                    <a:pt x="8696" y="18065"/>
                  </a:lnTo>
                  <a:lnTo>
                    <a:pt x="9006" y="18883"/>
                  </a:lnTo>
                  <a:lnTo>
                    <a:pt x="9244" y="19537"/>
                  </a:lnTo>
                  <a:lnTo>
                    <a:pt x="10005" y="21600"/>
                  </a:lnTo>
                  <a:lnTo>
                    <a:pt x="10217" y="21291"/>
                  </a:lnTo>
                  <a:lnTo>
                    <a:pt x="10362" y="21095"/>
                  </a:lnTo>
                  <a:lnTo>
                    <a:pt x="12152" y="18258"/>
                  </a:lnTo>
                  <a:lnTo>
                    <a:pt x="13832" y="15639"/>
                  </a:lnTo>
                  <a:lnTo>
                    <a:pt x="16555" y="15022"/>
                  </a:lnTo>
                  <a:lnTo>
                    <a:pt x="18477" y="14972"/>
                  </a:lnTo>
                  <a:lnTo>
                    <a:pt x="21600" y="14962"/>
                  </a:lnTo>
                  <a:lnTo>
                    <a:pt x="21506" y="14546"/>
                  </a:lnTo>
                  <a:lnTo>
                    <a:pt x="21385" y="14361"/>
                  </a:lnTo>
                  <a:lnTo>
                    <a:pt x="21245" y="14190"/>
                  </a:lnTo>
                  <a:lnTo>
                    <a:pt x="19382" y="11891"/>
                  </a:lnTo>
                  <a:lnTo>
                    <a:pt x="18444" y="10746"/>
                  </a:lnTo>
                  <a:lnTo>
                    <a:pt x="17493" y="9614"/>
                  </a:lnTo>
                  <a:lnTo>
                    <a:pt x="17225" y="9233"/>
                  </a:lnTo>
                  <a:lnTo>
                    <a:pt x="17082" y="8851"/>
                  </a:lnTo>
                  <a:lnTo>
                    <a:pt x="17060" y="8441"/>
                  </a:lnTo>
                  <a:lnTo>
                    <a:pt x="17156" y="7979"/>
                  </a:lnTo>
                  <a:lnTo>
                    <a:pt x="17631" y="6398"/>
                  </a:lnTo>
                  <a:lnTo>
                    <a:pt x="18092" y="4793"/>
                  </a:lnTo>
                  <a:lnTo>
                    <a:pt x="18269" y="4166"/>
                  </a:lnTo>
                  <a:lnTo>
                    <a:pt x="12143" y="4166"/>
                  </a:lnTo>
                  <a:lnTo>
                    <a:pt x="11715" y="4122"/>
                  </a:lnTo>
                  <a:lnTo>
                    <a:pt x="10200" y="3119"/>
                  </a:lnTo>
                  <a:lnTo>
                    <a:pt x="6167" y="373"/>
                  </a:lnTo>
                  <a:lnTo>
                    <a:pt x="5924" y="226"/>
                  </a:lnTo>
                  <a:lnTo>
                    <a:pt x="556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9"/>
            <p:cNvSpPr/>
            <p:nvPr/>
          </p:nvSpPr>
          <p:spPr>
            <a:xfrm>
              <a:off x="404363" y="292752"/>
              <a:ext cx="31528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582" y="0"/>
                  </a:moveTo>
                  <a:lnTo>
                    <a:pt x="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9"/>
            <p:cNvSpPr/>
            <p:nvPr/>
          </p:nvSpPr>
          <p:spPr>
            <a:xfrm>
              <a:off x="245033" y="29121"/>
              <a:ext cx="139028" cy="541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9205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6" name="Google Shape;326;p9"/>
          <p:cNvGrpSpPr/>
          <p:nvPr/>
        </p:nvGrpSpPr>
        <p:grpSpPr>
          <a:xfrm>
            <a:off x="2208821" y="3634182"/>
            <a:ext cx="439092" cy="431991"/>
            <a:chOff x="0" y="0"/>
            <a:chExt cx="439091" cy="431990"/>
          </a:xfrm>
        </p:grpSpPr>
        <p:sp>
          <p:nvSpPr>
            <p:cNvPr id="327" name="Google Shape;327;p9"/>
            <p:cNvSpPr/>
            <p:nvPr/>
          </p:nvSpPr>
          <p:spPr>
            <a:xfrm>
              <a:off x="0" y="0"/>
              <a:ext cx="439091" cy="4319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45" y="0"/>
                  </a:moveTo>
                  <a:lnTo>
                    <a:pt x="5545" y="336"/>
                  </a:lnTo>
                  <a:lnTo>
                    <a:pt x="5536" y="526"/>
                  </a:lnTo>
                  <a:lnTo>
                    <a:pt x="5729" y="3968"/>
                  </a:lnTo>
                  <a:lnTo>
                    <a:pt x="5817" y="5445"/>
                  </a:lnTo>
                  <a:lnTo>
                    <a:pt x="5919" y="7020"/>
                  </a:lnTo>
                  <a:lnTo>
                    <a:pt x="5951" y="7473"/>
                  </a:lnTo>
                  <a:lnTo>
                    <a:pt x="5855" y="7771"/>
                  </a:lnTo>
                  <a:lnTo>
                    <a:pt x="5481" y="8048"/>
                  </a:lnTo>
                  <a:lnTo>
                    <a:pt x="4807" y="8561"/>
                  </a:lnTo>
                  <a:lnTo>
                    <a:pt x="0" y="12399"/>
                  </a:lnTo>
                  <a:lnTo>
                    <a:pt x="252" y="12485"/>
                  </a:lnTo>
                  <a:lnTo>
                    <a:pt x="385" y="12541"/>
                  </a:lnTo>
                  <a:lnTo>
                    <a:pt x="5193" y="13817"/>
                  </a:lnTo>
                  <a:lnTo>
                    <a:pt x="7038" y="14332"/>
                  </a:lnTo>
                  <a:lnTo>
                    <a:pt x="8033" y="16393"/>
                  </a:lnTo>
                  <a:lnTo>
                    <a:pt x="9609" y="20788"/>
                  </a:lnTo>
                  <a:lnTo>
                    <a:pt x="9695" y="21028"/>
                  </a:lnTo>
                  <a:lnTo>
                    <a:pt x="9800" y="21263"/>
                  </a:lnTo>
                  <a:lnTo>
                    <a:pt x="9936" y="21600"/>
                  </a:lnTo>
                  <a:lnTo>
                    <a:pt x="11802" y="18647"/>
                  </a:lnTo>
                  <a:lnTo>
                    <a:pt x="12704" y="17206"/>
                  </a:lnTo>
                  <a:lnTo>
                    <a:pt x="13587" y="15769"/>
                  </a:lnTo>
                  <a:lnTo>
                    <a:pt x="13821" y="15453"/>
                  </a:lnTo>
                  <a:lnTo>
                    <a:pt x="14087" y="15240"/>
                  </a:lnTo>
                  <a:lnTo>
                    <a:pt x="14401" y="15117"/>
                  </a:lnTo>
                  <a:lnTo>
                    <a:pt x="14782" y="15072"/>
                  </a:lnTo>
                  <a:lnTo>
                    <a:pt x="21600" y="14844"/>
                  </a:lnTo>
                  <a:lnTo>
                    <a:pt x="19428" y="12142"/>
                  </a:lnTo>
                  <a:lnTo>
                    <a:pt x="18370" y="10839"/>
                  </a:lnTo>
                  <a:lnTo>
                    <a:pt x="17304" y="9563"/>
                  </a:lnTo>
                  <a:lnTo>
                    <a:pt x="17047" y="9188"/>
                  </a:lnTo>
                  <a:lnTo>
                    <a:pt x="16923" y="8820"/>
                  </a:lnTo>
                  <a:lnTo>
                    <a:pt x="16916" y="8433"/>
                  </a:lnTo>
                  <a:lnTo>
                    <a:pt x="17011" y="8002"/>
                  </a:lnTo>
                  <a:lnTo>
                    <a:pt x="17435" y="6564"/>
                  </a:lnTo>
                  <a:lnTo>
                    <a:pt x="17844" y="5121"/>
                  </a:lnTo>
                  <a:lnTo>
                    <a:pt x="18164" y="3968"/>
                  </a:lnTo>
                  <a:lnTo>
                    <a:pt x="11796" y="3968"/>
                  </a:lnTo>
                  <a:lnTo>
                    <a:pt x="10915" y="3692"/>
                  </a:lnTo>
                  <a:lnTo>
                    <a:pt x="10027" y="3105"/>
                  </a:lnTo>
                  <a:lnTo>
                    <a:pt x="8971" y="2299"/>
                  </a:lnTo>
                  <a:lnTo>
                    <a:pt x="7865" y="153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9"/>
            <p:cNvSpPr/>
            <p:nvPr/>
          </p:nvSpPr>
          <p:spPr>
            <a:xfrm>
              <a:off x="239783" y="29856"/>
              <a:ext cx="141941" cy="495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3527" y="8684"/>
                  </a:lnTo>
                  <a:lnTo>
                    <a:pt x="9670" y="13071"/>
                  </a:lnTo>
                  <a:lnTo>
                    <a:pt x="5948" y="17950"/>
                  </a:lnTo>
                  <a:lnTo>
                    <a:pt x="2843" y="21208"/>
                  </a:lnTo>
                  <a:lnTo>
                    <a:pt x="0" y="21600"/>
                  </a:lnTo>
                  <a:lnTo>
                    <a:pt x="19701" y="21600"/>
                  </a:lnTo>
                  <a:lnTo>
                    <a:pt x="21362" y="4705"/>
                  </a:lnTo>
                  <a:lnTo>
                    <a:pt x="21420" y="2882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9" name="Google Shape;329;p9"/>
          <p:cNvGrpSpPr/>
          <p:nvPr/>
        </p:nvGrpSpPr>
        <p:grpSpPr>
          <a:xfrm>
            <a:off x="2636225" y="5325543"/>
            <a:ext cx="284044" cy="262006"/>
            <a:chOff x="0" y="0"/>
            <a:chExt cx="284043" cy="262004"/>
          </a:xfrm>
        </p:grpSpPr>
        <p:sp>
          <p:nvSpPr>
            <p:cNvPr id="330" name="Google Shape;330;p9"/>
            <p:cNvSpPr/>
            <p:nvPr/>
          </p:nvSpPr>
          <p:spPr>
            <a:xfrm>
              <a:off x="0" y="0"/>
              <a:ext cx="284043" cy="262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091" y="0"/>
                  </a:moveTo>
                  <a:lnTo>
                    <a:pt x="6827" y="406"/>
                  </a:lnTo>
                  <a:lnTo>
                    <a:pt x="4059" y="2307"/>
                  </a:lnTo>
                  <a:lnTo>
                    <a:pt x="2179" y="5558"/>
                  </a:lnTo>
                  <a:lnTo>
                    <a:pt x="1092" y="9315"/>
                  </a:lnTo>
                  <a:lnTo>
                    <a:pt x="256" y="13152"/>
                  </a:lnTo>
                  <a:lnTo>
                    <a:pt x="0" y="16849"/>
                  </a:lnTo>
                  <a:lnTo>
                    <a:pt x="34" y="17876"/>
                  </a:lnTo>
                  <a:lnTo>
                    <a:pt x="1659" y="20846"/>
                  </a:lnTo>
                  <a:lnTo>
                    <a:pt x="4761" y="21600"/>
                  </a:lnTo>
                  <a:lnTo>
                    <a:pt x="6602" y="21317"/>
                  </a:lnTo>
                  <a:lnTo>
                    <a:pt x="8272" y="20455"/>
                  </a:lnTo>
                  <a:lnTo>
                    <a:pt x="9762" y="18998"/>
                  </a:lnTo>
                  <a:lnTo>
                    <a:pt x="10893" y="17764"/>
                  </a:lnTo>
                  <a:lnTo>
                    <a:pt x="12201" y="16849"/>
                  </a:lnTo>
                  <a:lnTo>
                    <a:pt x="13789" y="16351"/>
                  </a:lnTo>
                  <a:lnTo>
                    <a:pt x="15837" y="16351"/>
                  </a:lnTo>
                  <a:lnTo>
                    <a:pt x="16364" y="16211"/>
                  </a:lnTo>
                  <a:lnTo>
                    <a:pt x="20707" y="13948"/>
                  </a:lnTo>
                  <a:lnTo>
                    <a:pt x="21600" y="12280"/>
                  </a:lnTo>
                  <a:lnTo>
                    <a:pt x="21492" y="10356"/>
                  </a:lnTo>
                  <a:lnTo>
                    <a:pt x="18888" y="6159"/>
                  </a:lnTo>
                  <a:lnTo>
                    <a:pt x="15435" y="2667"/>
                  </a:lnTo>
                  <a:lnTo>
                    <a:pt x="13458" y="1232"/>
                  </a:lnTo>
                  <a:lnTo>
                    <a:pt x="1009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9"/>
            <p:cNvSpPr/>
            <p:nvPr/>
          </p:nvSpPr>
          <p:spPr>
            <a:xfrm>
              <a:off x="181332" y="192105"/>
              <a:ext cx="26922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0835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2" name="Google Shape;332;p9"/>
          <p:cNvSpPr/>
          <p:nvPr/>
        </p:nvSpPr>
        <p:spPr>
          <a:xfrm>
            <a:off x="165634" y="245210"/>
            <a:ext cx="284941" cy="26134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40" y="0"/>
                </a:moveTo>
                <a:lnTo>
                  <a:pt x="6808" y="448"/>
                </a:lnTo>
                <a:lnTo>
                  <a:pt x="4070" y="2394"/>
                </a:lnTo>
                <a:lnTo>
                  <a:pt x="2200" y="5683"/>
                </a:lnTo>
                <a:lnTo>
                  <a:pt x="1218" y="9027"/>
                </a:lnTo>
                <a:lnTo>
                  <a:pt x="440" y="12437"/>
                </a:lnTo>
                <a:lnTo>
                  <a:pt x="29" y="15977"/>
                </a:lnTo>
                <a:lnTo>
                  <a:pt x="0" y="17166"/>
                </a:lnTo>
                <a:lnTo>
                  <a:pt x="231" y="18915"/>
                </a:lnTo>
                <a:lnTo>
                  <a:pt x="937" y="20227"/>
                </a:lnTo>
                <a:lnTo>
                  <a:pt x="2097" y="21111"/>
                </a:lnTo>
                <a:lnTo>
                  <a:pt x="3691" y="21573"/>
                </a:lnTo>
                <a:lnTo>
                  <a:pt x="5541" y="21600"/>
                </a:lnTo>
                <a:lnTo>
                  <a:pt x="7209" y="21141"/>
                </a:lnTo>
                <a:lnTo>
                  <a:pt x="8698" y="20207"/>
                </a:lnTo>
                <a:lnTo>
                  <a:pt x="10011" y="18808"/>
                </a:lnTo>
                <a:lnTo>
                  <a:pt x="11100" y="17616"/>
                </a:lnTo>
                <a:lnTo>
                  <a:pt x="12325" y="16780"/>
                </a:lnTo>
                <a:lnTo>
                  <a:pt x="13705" y="16331"/>
                </a:lnTo>
                <a:lnTo>
                  <a:pt x="15255" y="16302"/>
                </a:lnTo>
                <a:lnTo>
                  <a:pt x="15706" y="16274"/>
                </a:lnTo>
                <a:lnTo>
                  <a:pt x="19086" y="15246"/>
                </a:lnTo>
                <a:lnTo>
                  <a:pt x="21600" y="12368"/>
                </a:lnTo>
                <a:lnTo>
                  <a:pt x="21528" y="10587"/>
                </a:lnTo>
                <a:lnTo>
                  <a:pt x="19064" y="6384"/>
                </a:lnTo>
                <a:lnTo>
                  <a:pt x="15466" y="2700"/>
                </a:lnTo>
                <a:lnTo>
                  <a:pt x="13392" y="1205"/>
                </a:lnTo>
                <a:lnTo>
                  <a:pt x="10040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3" name="Google Shape;333;p9"/>
          <p:cNvGrpSpPr/>
          <p:nvPr/>
        </p:nvGrpSpPr>
        <p:grpSpPr>
          <a:xfrm>
            <a:off x="2374737" y="812933"/>
            <a:ext cx="286320" cy="261225"/>
            <a:chOff x="0" y="0"/>
            <a:chExt cx="286319" cy="261223"/>
          </a:xfrm>
        </p:grpSpPr>
        <p:sp>
          <p:nvSpPr>
            <p:cNvPr id="334" name="Google Shape;334;p9"/>
            <p:cNvSpPr/>
            <p:nvPr/>
          </p:nvSpPr>
          <p:spPr>
            <a:xfrm>
              <a:off x="0" y="0"/>
              <a:ext cx="286319" cy="2612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296" y="0"/>
                  </a:moveTo>
                  <a:lnTo>
                    <a:pt x="6894" y="366"/>
                  </a:lnTo>
                  <a:lnTo>
                    <a:pt x="4002" y="2442"/>
                  </a:lnTo>
                  <a:lnTo>
                    <a:pt x="2051" y="6029"/>
                  </a:lnTo>
                  <a:lnTo>
                    <a:pt x="844" y="10353"/>
                  </a:lnTo>
                  <a:lnTo>
                    <a:pt x="152" y="14479"/>
                  </a:lnTo>
                  <a:lnTo>
                    <a:pt x="0" y="17169"/>
                  </a:lnTo>
                  <a:lnTo>
                    <a:pt x="217" y="18888"/>
                  </a:lnTo>
                  <a:lnTo>
                    <a:pt x="905" y="20192"/>
                  </a:lnTo>
                  <a:lnTo>
                    <a:pt x="2031" y="21080"/>
                  </a:lnTo>
                  <a:lnTo>
                    <a:pt x="3567" y="21552"/>
                  </a:lnTo>
                  <a:lnTo>
                    <a:pt x="5437" y="21600"/>
                  </a:lnTo>
                  <a:lnTo>
                    <a:pt x="7126" y="21151"/>
                  </a:lnTo>
                  <a:lnTo>
                    <a:pt x="8636" y="20211"/>
                  </a:lnTo>
                  <a:lnTo>
                    <a:pt x="9968" y="18788"/>
                  </a:lnTo>
                  <a:lnTo>
                    <a:pt x="11048" y="17595"/>
                  </a:lnTo>
                  <a:lnTo>
                    <a:pt x="12248" y="16759"/>
                  </a:lnTo>
                  <a:lnTo>
                    <a:pt x="13564" y="16308"/>
                  </a:lnTo>
                  <a:lnTo>
                    <a:pt x="14994" y="16268"/>
                  </a:lnTo>
                  <a:lnTo>
                    <a:pt x="16391" y="16268"/>
                  </a:lnTo>
                  <a:lnTo>
                    <a:pt x="16448" y="16257"/>
                  </a:lnTo>
                  <a:lnTo>
                    <a:pt x="19268" y="15188"/>
                  </a:lnTo>
                  <a:lnTo>
                    <a:pt x="21267" y="12839"/>
                  </a:lnTo>
                  <a:lnTo>
                    <a:pt x="21600" y="11458"/>
                  </a:lnTo>
                  <a:lnTo>
                    <a:pt x="21409" y="10158"/>
                  </a:lnTo>
                  <a:lnTo>
                    <a:pt x="18582" y="6207"/>
                  </a:lnTo>
                  <a:lnTo>
                    <a:pt x="15465" y="2963"/>
                  </a:lnTo>
                  <a:lnTo>
                    <a:pt x="13777" y="1542"/>
                  </a:lnTo>
                  <a:lnTo>
                    <a:pt x="10296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9"/>
            <p:cNvSpPr/>
            <p:nvPr/>
          </p:nvSpPr>
          <p:spPr>
            <a:xfrm>
              <a:off x="205723" y="190778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1863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6" name="Google Shape;336;p9"/>
          <p:cNvGrpSpPr/>
          <p:nvPr/>
        </p:nvGrpSpPr>
        <p:grpSpPr>
          <a:xfrm>
            <a:off x="2609194" y="5947733"/>
            <a:ext cx="265850" cy="441018"/>
            <a:chOff x="0" y="0"/>
            <a:chExt cx="265849" cy="441016"/>
          </a:xfrm>
        </p:grpSpPr>
        <p:sp>
          <p:nvSpPr>
            <p:cNvPr id="337" name="Google Shape;337;p9"/>
            <p:cNvSpPr/>
            <p:nvPr/>
          </p:nvSpPr>
          <p:spPr>
            <a:xfrm>
              <a:off x="0" y="0"/>
              <a:ext cx="230810" cy="44101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08" y="0"/>
                  </a:moveTo>
                  <a:lnTo>
                    <a:pt x="1238" y="170"/>
                  </a:lnTo>
                  <a:lnTo>
                    <a:pt x="0" y="661"/>
                  </a:lnTo>
                  <a:lnTo>
                    <a:pt x="14400" y="13744"/>
                  </a:lnTo>
                  <a:lnTo>
                    <a:pt x="11893" y="13951"/>
                  </a:lnTo>
                  <a:lnTo>
                    <a:pt x="6794" y="15187"/>
                  </a:lnTo>
                  <a:lnTo>
                    <a:pt x="4948" y="17497"/>
                  </a:lnTo>
                  <a:lnTo>
                    <a:pt x="5019" y="18568"/>
                  </a:lnTo>
                  <a:lnTo>
                    <a:pt x="6678" y="20353"/>
                  </a:lnTo>
                  <a:lnTo>
                    <a:pt x="10114" y="21470"/>
                  </a:lnTo>
                  <a:lnTo>
                    <a:pt x="11917" y="21600"/>
                  </a:lnTo>
                  <a:lnTo>
                    <a:pt x="13713" y="21425"/>
                  </a:lnTo>
                  <a:lnTo>
                    <a:pt x="17162" y="20240"/>
                  </a:lnTo>
                  <a:lnTo>
                    <a:pt x="19544" y="18495"/>
                  </a:lnTo>
                  <a:lnTo>
                    <a:pt x="20569" y="16744"/>
                  </a:lnTo>
                  <a:lnTo>
                    <a:pt x="20559" y="16062"/>
                  </a:lnTo>
                  <a:lnTo>
                    <a:pt x="20252" y="15398"/>
                  </a:lnTo>
                  <a:lnTo>
                    <a:pt x="19637" y="14746"/>
                  </a:lnTo>
                  <a:lnTo>
                    <a:pt x="18080" y="13432"/>
                  </a:lnTo>
                  <a:lnTo>
                    <a:pt x="16541" y="12112"/>
                  </a:lnTo>
                  <a:lnTo>
                    <a:pt x="12118" y="8267"/>
                  </a:lnTo>
                  <a:lnTo>
                    <a:pt x="7919" y="4576"/>
                  </a:lnTo>
                  <a:lnTo>
                    <a:pt x="8644" y="4533"/>
                  </a:lnTo>
                  <a:lnTo>
                    <a:pt x="9144" y="4482"/>
                  </a:lnTo>
                  <a:lnTo>
                    <a:pt x="9648" y="4476"/>
                  </a:lnTo>
                  <a:lnTo>
                    <a:pt x="21600" y="4476"/>
                  </a:lnTo>
                  <a:lnTo>
                    <a:pt x="19927" y="3567"/>
                  </a:lnTo>
                  <a:lnTo>
                    <a:pt x="18198" y="3000"/>
                  </a:lnTo>
                  <a:lnTo>
                    <a:pt x="16366" y="2566"/>
                  </a:lnTo>
                  <a:lnTo>
                    <a:pt x="14462" y="2217"/>
                  </a:lnTo>
                  <a:lnTo>
                    <a:pt x="10449" y="1576"/>
                  </a:lnTo>
                  <a:lnTo>
                    <a:pt x="8386" y="1227"/>
                  </a:lnTo>
                  <a:lnTo>
                    <a:pt x="6350" y="843"/>
                  </a:lnTo>
                  <a:lnTo>
                    <a:pt x="4358" y="409"/>
                  </a:lnTo>
                  <a:lnTo>
                    <a:pt x="3014" y="97"/>
                  </a:lnTo>
                  <a:lnTo>
                    <a:pt x="210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9"/>
            <p:cNvSpPr/>
            <p:nvPr/>
          </p:nvSpPr>
          <p:spPr>
            <a:xfrm>
              <a:off x="103098" y="91378"/>
              <a:ext cx="162751" cy="13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950" y="0"/>
                  </a:moveTo>
                  <a:lnTo>
                    <a:pt x="0" y="0"/>
                  </a:lnTo>
                  <a:lnTo>
                    <a:pt x="6681" y="1225"/>
                  </a:lnTo>
                  <a:lnTo>
                    <a:pt x="12427" y="5016"/>
                  </a:lnTo>
                  <a:lnTo>
                    <a:pt x="16761" y="10908"/>
                  </a:lnTo>
                  <a:lnTo>
                    <a:pt x="19205" y="18433"/>
                  </a:lnTo>
                  <a:lnTo>
                    <a:pt x="19380" y="19513"/>
                  </a:lnTo>
                  <a:lnTo>
                    <a:pt x="19765" y="20546"/>
                  </a:lnTo>
                  <a:lnTo>
                    <a:pt x="20051" y="21600"/>
                  </a:lnTo>
                  <a:lnTo>
                    <a:pt x="20838" y="20973"/>
                  </a:lnTo>
                  <a:lnTo>
                    <a:pt x="21214" y="20447"/>
                  </a:lnTo>
                  <a:lnTo>
                    <a:pt x="21283" y="19869"/>
                  </a:lnTo>
                  <a:lnTo>
                    <a:pt x="21600" y="13892"/>
                  </a:lnTo>
                  <a:lnTo>
                    <a:pt x="20861" y="7846"/>
                  </a:lnTo>
                  <a:lnTo>
                    <a:pt x="18656" y="2110"/>
                  </a:lnTo>
                  <a:lnTo>
                    <a:pt x="1695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9" name="Google Shape;339;p9"/>
          <p:cNvGrpSpPr/>
          <p:nvPr/>
        </p:nvGrpSpPr>
        <p:grpSpPr>
          <a:xfrm>
            <a:off x="344500" y="5962936"/>
            <a:ext cx="265686" cy="437865"/>
            <a:chOff x="0" y="0"/>
            <a:chExt cx="265684" cy="437864"/>
          </a:xfrm>
        </p:grpSpPr>
        <p:sp>
          <p:nvSpPr>
            <p:cNvPr id="340" name="Google Shape;340;p9"/>
            <p:cNvSpPr/>
            <p:nvPr/>
          </p:nvSpPr>
          <p:spPr>
            <a:xfrm>
              <a:off x="0" y="0"/>
              <a:ext cx="232729" cy="43786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03" y="0"/>
                  </a:moveTo>
                  <a:lnTo>
                    <a:pt x="1242" y="171"/>
                  </a:lnTo>
                  <a:lnTo>
                    <a:pt x="0" y="665"/>
                  </a:lnTo>
                  <a:lnTo>
                    <a:pt x="14285" y="13844"/>
                  </a:lnTo>
                  <a:lnTo>
                    <a:pt x="11808" y="14052"/>
                  </a:lnTo>
                  <a:lnTo>
                    <a:pt x="11053" y="14124"/>
                  </a:lnTo>
                  <a:lnTo>
                    <a:pt x="8016" y="14758"/>
                  </a:lnTo>
                  <a:lnTo>
                    <a:pt x="5929" y="15883"/>
                  </a:lnTo>
                  <a:lnTo>
                    <a:pt x="4934" y="17374"/>
                  </a:lnTo>
                  <a:lnTo>
                    <a:pt x="5170" y="19105"/>
                  </a:lnTo>
                  <a:lnTo>
                    <a:pt x="6531" y="20421"/>
                  </a:lnTo>
                  <a:lnTo>
                    <a:pt x="8925" y="21390"/>
                  </a:lnTo>
                  <a:lnTo>
                    <a:pt x="10673" y="21600"/>
                  </a:lnTo>
                  <a:lnTo>
                    <a:pt x="12785" y="21600"/>
                  </a:lnTo>
                  <a:lnTo>
                    <a:pt x="16860" y="20457"/>
                  </a:lnTo>
                  <a:lnTo>
                    <a:pt x="19460" y="18530"/>
                  </a:lnTo>
                  <a:lnTo>
                    <a:pt x="20460" y="16417"/>
                  </a:lnTo>
                  <a:lnTo>
                    <a:pt x="20081" y="15556"/>
                  </a:lnTo>
                  <a:lnTo>
                    <a:pt x="19341" y="14751"/>
                  </a:lnTo>
                  <a:lnTo>
                    <a:pt x="15998" y="11813"/>
                  </a:lnTo>
                  <a:lnTo>
                    <a:pt x="8453" y="5124"/>
                  </a:lnTo>
                  <a:lnTo>
                    <a:pt x="8246" y="4889"/>
                  </a:lnTo>
                  <a:lnTo>
                    <a:pt x="7964" y="4603"/>
                  </a:lnTo>
                  <a:lnTo>
                    <a:pt x="9719" y="4509"/>
                  </a:lnTo>
                  <a:lnTo>
                    <a:pt x="21600" y="4509"/>
                  </a:lnTo>
                  <a:lnTo>
                    <a:pt x="21310" y="4297"/>
                  </a:lnTo>
                  <a:lnTo>
                    <a:pt x="18330" y="3130"/>
                  </a:lnTo>
                  <a:lnTo>
                    <a:pt x="10386" y="1575"/>
                  </a:lnTo>
                  <a:lnTo>
                    <a:pt x="8341" y="1221"/>
                  </a:lnTo>
                  <a:lnTo>
                    <a:pt x="6315" y="846"/>
                  </a:lnTo>
                  <a:lnTo>
                    <a:pt x="4334" y="417"/>
                  </a:lnTo>
                  <a:lnTo>
                    <a:pt x="2997" y="100"/>
                  </a:lnTo>
                  <a:lnTo>
                    <a:pt x="2103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104714" y="91410"/>
              <a:ext cx="160970" cy="1378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178" y="0"/>
                  </a:moveTo>
                  <a:lnTo>
                    <a:pt x="0" y="0"/>
                  </a:lnTo>
                  <a:lnTo>
                    <a:pt x="2415" y="114"/>
                  </a:lnTo>
                  <a:lnTo>
                    <a:pt x="4730" y="603"/>
                  </a:lnTo>
                  <a:lnTo>
                    <a:pt x="12109" y="4689"/>
                  </a:lnTo>
                  <a:lnTo>
                    <a:pt x="15912" y="9191"/>
                  </a:lnTo>
                  <a:lnTo>
                    <a:pt x="18456" y="14856"/>
                  </a:lnTo>
                  <a:lnTo>
                    <a:pt x="19819" y="21600"/>
                  </a:lnTo>
                  <a:lnTo>
                    <a:pt x="20971" y="21343"/>
                  </a:lnTo>
                  <a:lnTo>
                    <a:pt x="21152" y="19929"/>
                  </a:lnTo>
                  <a:lnTo>
                    <a:pt x="21344" y="18514"/>
                  </a:lnTo>
                  <a:lnTo>
                    <a:pt x="21507" y="17099"/>
                  </a:lnTo>
                  <a:lnTo>
                    <a:pt x="21600" y="15680"/>
                  </a:lnTo>
                  <a:lnTo>
                    <a:pt x="21233" y="9461"/>
                  </a:lnTo>
                  <a:lnTo>
                    <a:pt x="19653" y="3976"/>
                  </a:lnTo>
                  <a:lnTo>
                    <a:pt x="1717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2" name="Google Shape;342;p9"/>
          <p:cNvGrpSpPr/>
          <p:nvPr/>
        </p:nvGrpSpPr>
        <p:grpSpPr>
          <a:xfrm>
            <a:off x="2444656" y="43243"/>
            <a:ext cx="265838" cy="441007"/>
            <a:chOff x="0" y="0"/>
            <a:chExt cx="265837" cy="441005"/>
          </a:xfrm>
        </p:grpSpPr>
        <p:sp>
          <p:nvSpPr>
            <p:cNvPr id="343" name="Google Shape;343;p9"/>
            <p:cNvSpPr/>
            <p:nvPr/>
          </p:nvSpPr>
          <p:spPr>
            <a:xfrm>
              <a:off x="0" y="0"/>
              <a:ext cx="230968" cy="44100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77" y="0"/>
                  </a:moveTo>
                  <a:lnTo>
                    <a:pt x="1207" y="173"/>
                  </a:lnTo>
                  <a:lnTo>
                    <a:pt x="0" y="666"/>
                  </a:lnTo>
                  <a:lnTo>
                    <a:pt x="14388" y="13746"/>
                  </a:lnTo>
                  <a:lnTo>
                    <a:pt x="11854" y="13953"/>
                  </a:lnTo>
                  <a:lnTo>
                    <a:pt x="6820" y="15168"/>
                  </a:lnTo>
                  <a:lnTo>
                    <a:pt x="4956" y="17439"/>
                  </a:lnTo>
                  <a:lnTo>
                    <a:pt x="4999" y="18532"/>
                  </a:lnTo>
                  <a:lnTo>
                    <a:pt x="6663" y="20349"/>
                  </a:lnTo>
                  <a:lnTo>
                    <a:pt x="10130" y="21475"/>
                  </a:lnTo>
                  <a:lnTo>
                    <a:pt x="11932" y="21600"/>
                  </a:lnTo>
                  <a:lnTo>
                    <a:pt x="13725" y="21420"/>
                  </a:lnTo>
                  <a:lnTo>
                    <a:pt x="17114" y="20257"/>
                  </a:lnTo>
                  <a:lnTo>
                    <a:pt x="19449" y="18580"/>
                  </a:lnTo>
                  <a:lnTo>
                    <a:pt x="20533" y="16091"/>
                  </a:lnTo>
                  <a:lnTo>
                    <a:pt x="20204" y="15376"/>
                  </a:lnTo>
                  <a:lnTo>
                    <a:pt x="19533" y="14669"/>
                  </a:lnTo>
                  <a:lnTo>
                    <a:pt x="17565" y="13006"/>
                  </a:lnTo>
                  <a:lnTo>
                    <a:pt x="15621" y="11336"/>
                  </a:lnTo>
                  <a:lnTo>
                    <a:pt x="11765" y="7984"/>
                  </a:lnTo>
                  <a:lnTo>
                    <a:pt x="10822" y="7156"/>
                  </a:lnTo>
                  <a:lnTo>
                    <a:pt x="7926" y="4566"/>
                  </a:lnTo>
                  <a:lnTo>
                    <a:pt x="8705" y="4528"/>
                  </a:lnTo>
                  <a:lnTo>
                    <a:pt x="9256" y="4479"/>
                  </a:lnTo>
                  <a:lnTo>
                    <a:pt x="21600" y="4476"/>
                  </a:lnTo>
                  <a:lnTo>
                    <a:pt x="19380" y="3419"/>
                  </a:lnTo>
                  <a:lnTo>
                    <a:pt x="17750" y="2961"/>
                  </a:lnTo>
                  <a:lnTo>
                    <a:pt x="16020" y="2587"/>
                  </a:lnTo>
                  <a:lnTo>
                    <a:pt x="10423" y="1552"/>
                  </a:lnTo>
                  <a:lnTo>
                    <a:pt x="8364" y="1198"/>
                  </a:lnTo>
                  <a:lnTo>
                    <a:pt x="6321" y="827"/>
                  </a:lnTo>
                  <a:lnTo>
                    <a:pt x="4326" y="402"/>
                  </a:lnTo>
                  <a:lnTo>
                    <a:pt x="2990" y="94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344;p9"/>
            <p:cNvSpPr/>
            <p:nvPr/>
          </p:nvSpPr>
          <p:spPr>
            <a:xfrm>
              <a:off x="104863" y="91386"/>
              <a:ext cx="160974" cy="1365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921" y="0"/>
                  </a:moveTo>
                  <a:lnTo>
                    <a:pt x="0" y="0"/>
                  </a:lnTo>
                  <a:lnTo>
                    <a:pt x="6723" y="1314"/>
                  </a:lnTo>
                  <a:lnTo>
                    <a:pt x="12449" y="5118"/>
                  </a:lnTo>
                  <a:lnTo>
                    <a:pt x="16747" y="10987"/>
                  </a:lnTo>
                  <a:lnTo>
                    <a:pt x="19180" y="18493"/>
                  </a:lnTo>
                  <a:lnTo>
                    <a:pt x="19358" y="19554"/>
                  </a:lnTo>
                  <a:lnTo>
                    <a:pt x="19756" y="20565"/>
                  </a:lnTo>
                  <a:lnTo>
                    <a:pt x="20053" y="21600"/>
                  </a:lnTo>
                  <a:lnTo>
                    <a:pt x="20850" y="20949"/>
                  </a:lnTo>
                  <a:lnTo>
                    <a:pt x="21215" y="20416"/>
                  </a:lnTo>
                  <a:lnTo>
                    <a:pt x="21285" y="19833"/>
                  </a:lnTo>
                  <a:lnTo>
                    <a:pt x="21600" y="13556"/>
                  </a:lnTo>
                  <a:lnTo>
                    <a:pt x="20756" y="7278"/>
                  </a:lnTo>
                  <a:lnTo>
                    <a:pt x="18289" y="1466"/>
                  </a:lnTo>
                  <a:lnTo>
                    <a:pt x="1692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5" name="Google Shape;345;p9"/>
          <p:cNvGrpSpPr/>
          <p:nvPr/>
        </p:nvGrpSpPr>
        <p:grpSpPr>
          <a:xfrm>
            <a:off x="3082526" y="4080459"/>
            <a:ext cx="308656" cy="440816"/>
            <a:chOff x="0" y="0"/>
            <a:chExt cx="308655" cy="440815"/>
          </a:xfrm>
        </p:grpSpPr>
        <p:sp>
          <p:nvSpPr>
            <p:cNvPr id="346" name="Google Shape;346;p9"/>
            <p:cNvSpPr/>
            <p:nvPr/>
          </p:nvSpPr>
          <p:spPr>
            <a:xfrm>
              <a:off x="0" y="290406"/>
              <a:ext cx="178155" cy="15040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959" y="0"/>
                  </a:moveTo>
                  <a:lnTo>
                    <a:pt x="4139" y="1829"/>
                  </a:lnTo>
                  <a:lnTo>
                    <a:pt x="648" y="7096"/>
                  </a:lnTo>
                  <a:lnTo>
                    <a:pt x="0" y="10247"/>
                  </a:lnTo>
                  <a:lnTo>
                    <a:pt x="185" y="13459"/>
                  </a:lnTo>
                  <a:lnTo>
                    <a:pt x="1205" y="16608"/>
                  </a:lnTo>
                  <a:lnTo>
                    <a:pt x="2831" y="19181"/>
                  </a:lnTo>
                  <a:lnTo>
                    <a:pt x="4902" y="20834"/>
                  </a:lnTo>
                  <a:lnTo>
                    <a:pt x="7482" y="21600"/>
                  </a:lnTo>
                  <a:lnTo>
                    <a:pt x="10635" y="21513"/>
                  </a:lnTo>
                  <a:lnTo>
                    <a:pt x="15244" y="19958"/>
                  </a:lnTo>
                  <a:lnTo>
                    <a:pt x="18691" y="16903"/>
                  </a:lnTo>
                  <a:lnTo>
                    <a:pt x="20852" y="12513"/>
                  </a:lnTo>
                  <a:lnTo>
                    <a:pt x="21600" y="6956"/>
                  </a:lnTo>
                  <a:lnTo>
                    <a:pt x="21600" y="2650"/>
                  </a:lnTo>
                  <a:lnTo>
                    <a:pt x="17136" y="2650"/>
                  </a:lnTo>
                  <a:lnTo>
                    <a:pt x="15700" y="2006"/>
                  </a:lnTo>
                  <a:lnTo>
                    <a:pt x="14340" y="1377"/>
                  </a:lnTo>
                  <a:lnTo>
                    <a:pt x="13018" y="815"/>
                  </a:lnTo>
                  <a:lnTo>
                    <a:pt x="11699" y="372"/>
                  </a:lnTo>
                  <a:lnTo>
                    <a:pt x="895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178153" y="114628"/>
              <a:ext cx="130502" cy="2030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084" y="0"/>
                  </a:moveTo>
                  <a:lnTo>
                    <a:pt x="0" y="0"/>
                  </a:lnTo>
                  <a:lnTo>
                    <a:pt x="742" y="108"/>
                  </a:lnTo>
                  <a:lnTo>
                    <a:pt x="988" y="116"/>
                  </a:lnTo>
                  <a:lnTo>
                    <a:pt x="1194" y="178"/>
                  </a:lnTo>
                  <a:lnTo>
                    <a:pt x="7204" y="2744"/>
                  </a:lnTo>
                  <a:lnTo>
                    <a:pt x="11616" y="6235"/>
                  </a:lnTo>
                  <a:lnTo>
                    <a:pt x="14245" y="10360"/>
                  </a:lnTo>
                  <a:lnTo>
                    <a:pt x="14910" y="14830"/>
                  </a:lnTo>
                  <a:lnTo>
                    <a:pt x="13428" y="19356"/>
                  </a:lnTo>
                  <a:lnTo>
                    <a:pt x="13047" y="20003"/>
                  </a:lnTo>
                  <a:lnTo>
                    <a:pt x="12839" y="20692"/>
                  </a:lnTo>
                  <a:lnTo>
                    <a:pt x="12551" y="21362"/>
                  </a:lnTo>
                  <a:lnTo>
                    <a:pt x="13161" y="21600"/>
                  </a:lnTo>
                  <a:lnTo>
                    <a:pt x="13714" y="21420"/>
                  </a:lnTo>
                  <a:lnTo>
                    <a:pt x="14424" y="21328"/>
                  </a:lnTo>
                  <a:lnTo>
                    <a:pt x="14792" y="21049"/>
                  </a:lnTo>
                  <a:lnTo>
                    <a:pt x="18101" y="18121"/>
                  </a:lnTo>
                  <a:lnTo>
                    <a:pt x="20442" y="14988"/>
                  </a:lnTo>
                  <a:lnTo>
                    <a:pt x="21600" y="11612"/>
                  </a:lnTo>
                  <a:lnTo>
                    <a:pt x="21359" y="7954"/>
                  </a:lnTo>
                  <a:lnTo>
                    <a:pt x="20071" y="5082"/>
                  </a:lnTo>
                  <a:lnTo>
                    <a:pt x="17974" y="2510"/>
                  </a:lnTo>
                  <a:lnTo>
                    <a:pt x="15288" y="150"/>
                  </a:lnTo>
                  <a:lnTo>
                    <a:pt x="15084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141336" y="0"/>
              <a:ext cx="127951" cy="3088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5" y="0"/>
                  </a:moveTo>
                  <a:lnTo>
                    <a:pt x="1201" y="164"/>
                  </a:lnTo>
                  <a:lnTo>
                    <a:pt x="0" y="21600"/>
                  </a:lnTo>
                  <a:lnTo>
                    <a:pt x="6215" y="21600"/>
                  </a:lnTo>
                  <a:lnTo>
                    <a:pt x="6215" y="8016"/>
                  </a:lnTo>
                  <a:lnTo>
                    <a:pt x="21600" y="8016"/>
                  </a:lnTo>
                  <a:lnTo>
                    <a:pt x="18693" y="6645"/>
                  </a:lnTo>
                  <a:lnTo>
                    <a:pt x="15939" y="5387"/>
                  </a:lnTo>
                  <a:lnTo>
                    <a:pt x="13258" y="4098"/>
                  </a:lnTo>
                  <a:lnTo>
                    <a:pt x="10689" y="2774"/>
                  </a:lnTo>
                  <a:lnTo>
                    <a:pt x="8269" y="1408"/>
                  </a:lnTo>
                  <a:lnTo>
                    <a:pt x="6806" y="560"/>
                  </a:lnTo>
                  <a:lnTo>
                    <a:pt x="5569" y="111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9" name="Google Shape;349;p9"/>
          <p:cNvGrpSpPr/>
          <p:nvPr/>
        </p:nvGrpSpPr>
        <p:grpSpPr>
          <a:xfrm>
            <a:off x="2386725" y="1781307"/>
            <a:ext cx="308041" cy="441141"/>
            <a:chOff x="0" y="0"/>
            <a:chExt cx="308039" cy="441140"/>
          </a:xfrm>
        </p:grpSpPr>
        <p:sp>
          <p:nvSpPr>
            <p:cNvPr id="350" name="Google Shape;350;p9"/>
            <p:cNvSpPr/>
            <p:nvPr/>
          </p:nvSpPr>
          <p:spPr>
            <a:xfrm>
              <a:off x="0" y="290763"/>
              <a:ext cx="177133" cy="15037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878" y="0"/>
                  </a:moveTo>
                  <a:lnTo>
                    <a:pt x="5129" y="1108"/>
                  </a:lnTo>
                  <a:lnTo>
                    <a:pt x="2146" y="3962"/>
                  </a:lnTo>
                  <a:lnTo>
                    <a:pt x="216" y="8391"/>
                  </a:lnTo>
                  <a:lnTo>
                    <a:pt x="0" y="12911"/>
                  </a:lnTo>
                  <a:lnTo>
                    <a:pt x="1360" y="17087"/>
                  </a:lnTo>
                  <a:lnTo>
                    <a:pt x="3916" y="20218"/>
                  </a:lnTo>
                  <a:lnTo>
                    <a:pt x="7292" y="21600"/>
                  </a:lnTo>
                  <a:lnTo>
                    <a:pt x="10603" y="21470"/>
                  </a:lnTo>
                  <a:lnTo>
                    <a:pt x="16511" y="18919"/>
                  </a:lnTo>
                  <a:lnTo>
                    <a:pt x="20223" y="15055"/>
                  </a:lnTo>
                  <a:lnTo>
                    <a:pt x="21600" y="9750"/>
                  </a:lnTo>
                  <a:lnTo>
                    <a:pt x="21591" y="2728"/>
                  </a:lnTo>
                  <a:lnTo>
                    <a:pt x="17155" y="2728"/>
                  </a:lnTo>
                  <a:lnTo>
                    <a:pt x="14059" y="1230"/>
                  </a:lnTo>
                  <a:lnTo>
                    <a:pt x="13107" y="809"/>
                  </a:lnTo>
                  <a:lnTo>
                    <a:pt x="887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179685" y="115460"/>
              <a:ext cx="128354" cy="2014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022" y="0"/>
                  </a:moveTo>
                  <a:lnTo>
                    <a:pt x="0" y="0"/>
                  </a:lnTo>
                  <a:lnTo>
                    <a:pt x="6241" y="2328"/>
                  </a:lnTo>
                  <a:lnTo>
                    <a:pt x="10951" y="5761"/>
                  </a:lnTo>
                  <a:lnTo>
                    <a:pt x="13890" y="9939"/>
                  </a:lnTo>
                  <a:lnTo>
                    <a:pt x="14815" y="14498"/>
                  </a:lnTo>
                  <a:lnTo>
                    <a:pt x="13486" y="19076"/>
                  </a:lnTo>
                  <a:lnTo>
                    <a:pt x="13050" y="19844"/>
                  </a:lnTo>
                  <a:lnTo>
                    <a:pt x="12813" y="20657"/>
                  </a:lnTo>
                  <a:lnTo>
                    <a:pt x="12441" y="21551"/>
                  </a:lnTo>
                  <a:lnTo>
                    <a:pt x="13204" y="21551"/>
                  </a:lnTo>
                  <a:lnTo>
                    <a:pt x="13490" y="21600"/>
                  </a:lnTo>
                  <a:lnTo>
                    <a:pt x="18174" y="18071"/>
                  </a:lnTo>
                  <a:lnTo>
                    <a:pt x="21600" y="11325"/>
                  </a:lnTo>
                  <a:lnTo>
                    <a:pt x="21210" y="7556"/>
                  </a:lnTo>
                  <a:lnTo>
                    <a:pt x="19971" y="4957"/>
                  </a:lnTo>
                  <a:lnTo>
                    <a:pt x="18044" y="2606"/>
                  </a:lnTo>
                  <a:lnTo>
                    <a:pt x="15605" y="434"/>
                  </a:lnTo>
                  <a:lnTo>
                    <a:pt x="1502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140683" y="0"/>
              <a:ext cx="128268" cy="3097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98" y="0"/>
                  </a:moveTo>
                  <a:lnTo>
                    <a:pt x="1196" y="132"/>
                  </a:lnTo>
                  <a:lnTo>
                    <a:pt x="0" y="21600"/>
                  </a:lnTo>
                  <a:lnTo>
                    <a:pt x="6125" y="21600"/>
                  </a:lnTo>
                  <a:lnTo>
                    <a:pt x="6135" y="19802"/>
                  </a:lnTo>
                  <a:lnTo>
                    <a:pt x="6154" y="17479"/>
                  </a:lnTo>
                  <a:lnTo>
                    <a:pt x="6266" y="10139"/>
                  </a:lnTo>
                  <a:lnTo>
                    <a:pt x="6477" y="8582"/>
                  </a:lnTo>
                  <a:lnTo>
                    <a:pt x="6568" y="8051"/>
                  </a:lnTo>
                  <a:lnTo>
                    <a:pt x="21600" y="8051"/>
                  </a:lnTo>
                  <a:lnTo>
                    <a:pt x="19411" y="6993"/>
                  </a:lnTo>
                  <a:lnTo>
                    <a:pt x="16469" y="5631"/>
                  </a:lnTo>
                  <a:lnTo>
                    <a:pt x="13586" y="4246"/>
                  </a:lnTo>
                  <a:lnTo>
                    <a:pt x="10807" y="2828"/>
                  </a:lnTo>
                  <a:lnTo>
                    <a:pt x="8176" y="1367"/>
                  </a:lnTo>
                  <a:lnTo>
                    <a:pt x="6766" y="565"/>
                  </a:lnTo>
                  <a:lnTo>
                    <a:pt x="5547" y="127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3" name="Google Shape;353;p9"/>
          <p:cNvSpPr/>
          <p:nvPr/>
        </p:nvSpPr>
        <p:spPr>
          <a:xfrm>
            <a:off x="215745" y="40713"/>
            <a:ext cx="113283" cy="1754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8547" y="0"/>
                </a:moveTo>
                <a:lnTo>
                  <a:pt x="6747" y="398"/>
                </a:lnTo>
                <a:lnTo>
                  <a:pt x="4848" y="1482"/>
                </a:lnTo>
                <a:lnTo>
                  <a:pt x="1518" y="5237"/>
                </a:lnTo>
                <a:lnTo>
                  <a:pt x="0" y="9940"/>
                </a:lnTo>
                <a:lnTo>
                  <a:pt x="395" y="14737"/>
                </a:lnTo>
                <a:lnTo>
                  <a:pt x="4678" y="20183"/>
                </a:lnTo>
                <a:lnTo>
                  <a:pt x="12284" y="21600"/>
                </a:lnTo>
                <a:lnTo>
                  <a:pt x="14793" y="21222"/>
                </a:lnTo>
                <a:lnTo>
                  <a:pt x="20263" y="16653"/>
                </a:lnTo>
                <a:lnTo>
                  <a:pt x="21162" y="14113"/>
                </a:lnTo>
                <a:lnTo>
                  <a:pt x="21600" y="12841"/>
                </a:lnTo>
                <a:lnTo>
                  <a:pt x="19007" y="6359"/>
                </a:lnTo>
                <a:lnTo>
                  <a:pt x="12492" y="1250"/>
                </a:lnTo>
                <a:lnTo>
                  <a:pt x="10409" y="285"/>
                </a:lnTo>
                <a:lnTo>
                  <a:pt x="8547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9"/>
          <p:cNvSpPr/>
          <p:nvPr/>
        </p:nvSpPr>
        <p:spPr>
          <a:xfrm>
            <a:off x="2682494" y="5121209"/>
            <a:ext cx="114736" cy="17547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8750" y="0"/>
                </a:moveTo>
                <a:lnTo>
                  <a:pt x="2769" y="4141"/>
                </a:lnTo>
                <a:lnTo>
                  <a:pt x="528" y="8779"/>
                </a:lnTo>
                <a:lnTo>
                  <a:pt x="0" y="11280"/>
                </a:lnTo>
                <a:lnTo>
                  <a:pt x="545" y="12867"/>
                </a:lnTo>
                <a:lnTo>
                  <a:pt x="1066" y="14460"/>
                </a:lnTo>
                <a:lnTo>
                  <a:pt x="4047" y="19407"/>
                </a:lnTo>
                <a:lnTo>
                  <a:pt x="12119" y="21600"/>
                </a:lnTo>
                <a:lnTo>
                  <a:pt x="15038" y="21192"/>
                </a:lnTo>
                <a:lnTo>
                  <a:pt x="17431" y="20263"/>
                </a:lnTo>
                <a:lnTo>
                  <a:pt x="19285" y="18802"/>
                </a:lnTo>
                <a:lnTo>
                  <a:pt x="20586" y="16801"/>
                </a:lnTo>
                <a:lnTo>
                  <a:pt x="21600" y="12408"/>
                </a:lnTo>
                <a:lnTo>
                  <a:pt x="20637" y="8405"/>
                </a:lnTo>
                <a:lnTo>
                  <a:pt x="17847" y="4763"/>
                </a:lnTo>
                <a:lnTo>
                  <a:pt x="13379" y="1453"/>
                </a:lnTo>
                <a:lnTo>
                  <a:pt x="10940" y="305"/>
                </a:lnTo>
                <a:lnTo>
                  <a:pt x="8750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9"/>
          <p:cNvSpPr/>
          <p:nvPr/>
        </p:nvSpPr>
        <p:spPr>
          <a:xfrm>
            <a:off x="2296748" y="665884"/>
            <a:ext cx="122149" cy="15863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837" y="0"/>
                </a:moveTo>
                <a:lnTo>
                  <a:pt x="382" y="5251"/>
                </a:lnTo>
                <a:lnTo>
                  <a:pt x="195" y="6534"/>
                </a:lnTo>
                <a:lnTo>
                  <a:pt x="0" y="7817"/>
                </a:lnTo>
                <a:lnTo>
                  <a:pt x="2992" y="15768"/>
                </a:lnTo>
                <a:lnTo>
                  <a:pt x="10730" y="20860"/>
                </a:lnTo>
                <a:lnTo>
                  <a:pt x="14832" y="21600"/>
                </a:lnTo>
                <a:lnTo>
                  <a:pt x="18140" y="21042"/>
                </a:lnTo>
                <a:lnTo>
                  <a:pt x="20461" y="19234"/>
                </a:lnTo>
                <a:lnTo>
                  <a:pt x="21600" y="16226"/>
                </a:lnTo>
                <a:lnTo>
                  <a:pt x="20972" y="10119"/>
                </a:lnTo>
                <a:lnTo>
                  <a:pt x="17658" y="5437"/>
                </a:lnTo>
                <a:lnTo>
                  <a:pt x="12281" y="2107"/>
                </a:lnTo>
                <a:lnTo>
                  <a:pt x="5462" y="57"/>
                </a:lnTo>
                <a:lnTo>
                  <a:pt x="3837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9"/>
          <p:cNvSpPr/>
          <p:nvPr/>
        </p:nvSpPr>
        <p:spPr>
          <a:xfrm>
            <a:off x="87742" y="98507"/>
            <a:ext cx="121603" cy="1581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5403" y="0"/>
                </a:moveTo>
                <a:lnTo>
                  <a:pt x="620" y="3833"/>
                </a:lnTo>
                <a:lnTo>
                  <a:pt x="203" y="6403"/>
                </a:lnTo>
                <a:lnTo>
                  <a:pt x="0" y="7689"/>
                </a:lnTo>
                <a:lnTo>
                  <a:pt x="3462" y="16305"/>
                </a:lnTo>
                <a:lnTo>
                  <a:pt x="12139" y="21251"/>
                </a:lnTo>
                <a:lnTo>
                  <a:pt x="15682" y="21600"/>
                </a:lnTo>
                <a:lnTo>
                  <a:pt x="18434" y="20978"/>
                </a:lnTo>
                <a:lnTo>
                  <a:pt x="20405" y="19382"/>
                </a:lnTo>
                <a:lnTo>
                  <a:pt x="21600" y="16807"/>
                </a:lnTo>
                <a:lnTo>
                  <a:pt x="21310" y="11109"/>
                </a:lnTo>
                <a:lnTo>
                  <a:pt x="17984" y="5855"/>
                </a:lnTo>
                <a:lnTo>
                  <a:pt x="12417" y="1876"/>
                </a:lnTo>
                <a:lnTo>
                  <a:pt x="5403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9"/>
          <p:cNvSpPr/>
          <p:nvPr/>
        </p:nvSpPr>
        <p:spPr>
          <a:xfrm>
            <a:off x="2558112" y="5178345"/>
            <a:ext cx="122251" cy="15816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154" y="0"/>
                </a:moveTo>
                <a:lnTo>
                  <a:pt x="292" y="4951"/>
                </a:lnTo>
                <a:lnTo>
                  <a:pt x="0" y="7117"/>
                </a:lnTo>
                <a:lnTo>
                  <a:pt x="342" y="11223"/>
                </a:lnTo>
                <a:lnTo>
                  <a:pt x="1959" y="14829"/>
                </a:lnTo>
                <a:lnTo>
                  <a:pt x="4869" y="17875"/>
                </a:lnTo>
                <a:lnTo>
                  <a:pt x="9095" y="20299"/>
                </a:lnTo>
                <a:lnTo>
                  <a:pt x="13838" y="21600"/>
                </a:lnTo>
                <a:lnTo>
                  <a:pt x="17840" y="21183"/>
                </a:lnTo>
                <a:lnTo>
                  <a:pt x="20596" y="18922"/>
                </a:lnTo>
                <a:lnTo>
                  <a:pt x="21600" y="14688"/>
                </a:lnTo>
                <a:lnTo>
                  <a:pt x="20438" y="9352"/>
                </a:lnTo>
                <a:lnTo>
                  <a:pt x="17285" y="5258"/>
                </a:lnTo>
                <a:lnTo>
                  <a:pt x="12416" y="2258"/>
                </a:lnTo>
                <a:lnTo>
                  <a:pt x="6106" y="202"/>
                </a:lnTo>
                <a:lnTo>
                  <a:pt x="4154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9"/>
          <p:cNvSpPr/>
          <p:nvPr/>
        </p:nvSpPr>
        <p:spPr>
          <a:xfrm>
            <a:off x="2506078" y="5328568"/>
            <a:ext cx="132724" cy="130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6665" y="0"/>
                </a:moveTo>
                <a:lnTo>
                  <a:pt x="3393" y="452"/>
                </a:lnTo>
                <a:lnTo>
                  <a:pt x="1151" y="1860"/>
                </a:lnTo>
                <a:lnTo>
                  <a:pt x="0" y="4155"/>
                </a:lnTo>
                <a:lnTo>
                  <a:pt x="2" y="7272"/>
                </a:lnTo>
                <a:lnTo>
                  <a:pt x="5029" y="16638"/>
                </a:lnTo>
                <a:lnTo>
                  <a:pt x="14279" y="21523"/>
                </a:lnTo>
                <a:lnTo>
                  <a:pt x="15801" y="21600"/>
                </a:lnTo>
                <a:lnTo>
                  <a:pt x="17212" y="21332"/>
                </a:lnTo>
                <a:lnTo>
                  <a:pt x="21383" y="15154"/>
                </a:lnTo>
                <a:lnTo>
                  <a:pt x="21600" y="12834"/>
                </a:lnTo>
                <a:lnTo>
                  <a:pt x="21268" y="10399"/>
                </a:lnTo>
                <a:lnTo>
                  <a:pt x="19327" y="6399"/>
                </a:lnTo>
                <a:lnTo>
                  <a:pt x="15937" y="3109"/>
                </a:lnTo>
                <a:lnTo>
                  <a:pt x="11562" y="864"/>
                </a:lnTo>
                <a:lnTo>
                  <a:pt x="6665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9"/>
          <p:cNvSpPr/>
          <p:nvPr/>
        </p:nvSpPr>
        <p:spPr>
          <a:xfrm>
            <a:off x="36502" y="248772"/>
            <a:ext cx="132373" cy="12985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5875" y="0"/>
                </a:moveTo>
                <a:lnTo>
                  <a:pt x="2974" y="490"/>
                </a:lnTo>
                <a:lnTo>
                  <a:pt x="1020" y="1833"/>
                </a:lnTo>
                <a:lnTo>
                  <a:pt x="24" y="4013"/>
                </a:lnTo>
                <a:lnTo>
                  <a:pt x="0" y="7014"/>
                </a:lnTo>
                <a:lnTo>
                  <a:pt x="1337" y="11754"/>
                </a:lnTo>
                <a:lnTo>
                  <a:pt x="3801" y="15545"/>
                </a:lnTo>
                <a:lnTo>
                  <a:pt x="7224" y="18498"/>
                </a:lnTo>
                <a:lnTo>
                  <a:pt x="11439" y="20728"/>
                </a:lnTo>
                <a:lnTo>
                  <a:pt x="15082" y="21600"/>
                </a:lnTo>
                <a:lnTo>
                  <a:pt x="17994" y="20914"/>
                </a:lnTo>
                <a:lnTo>
                  <a:pt x="20114" y="18730"/>
                </a:lnTo>
                <a:lnTo>
                  <a:pt x="21382" y="15107"/>
                </a:lnTo>
                <a:lnTo>
                  <a:pt x="21523" y="14367"/>
                </a:lnTo>
                <a:lnTo>
                  <a:pt x="21532" y="13603"/>
                </a:lnTo>
                <a:lnTo>
                  <a:pt x="21600" y="12849"/>
                </a:lnTo>
                <a:lnTo>
                  <a:pt x="19256" y="6361"/>
                </a:lnTo>
                <a:lnTo>
                  <a:pt x="13369" y="1479"/>
                </a:lnTo>
                <a:lnTo>
                  <a:pt x="9796" y="330"/>
                </a:lnTo>
                <a:lnTo>
                  <a:pt x="5875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9"/>
          <p:cNvSpPr/>
          <p:nvPr/>
        </p:nvSpPr>
        <p:spPr>
          <a:xfrm>
            <a:off x="2245492" y="816236"/>
            <a:ext cx="132226" cy="12971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477" y="0"/>
                </a:moveTo>
                <a:lnTo>
                  <a:pt x="3623" y="408"/>
                </a:lnTo>
                <a:lnTo>
                  <a:pt x="1151" y="1864"/>
                </a:lnTo>
                <a:lnTo>
                  <a:pt x="0" y="4357"/>
                </a:lnTo>
                <a:lnTo>
                  <a:pt x="112" y="7880"/>
                </a:lnTo>
                <a:lnTo>
                  <a:pt x="5097" y="16749"/>
                </a:lnTo>
                <a:lnTo>
                  <a:pt x="13925" y="21489"/>
                </a:lnTo>
                <a:lnTo>
                  <a:pt x="15553" y="21600"/>
                </a:lnTo>
                <a:lnTo>
                  <a:pt x="17072" y="21376"/>
                </a:lnTo>
                <a:lnTo>
                  <a:pt x="18445" y="20694"/>
                </a:lnTo>
                <a:lnTo>
                  <a:pt x="19638" y="19431"/>
                </a:lnTo>
                <a:lnTo>
                  <a:pt x="21172" y="16162"/>
                </a:lnTo>
                <a:lnTo>
                  <a:pt x="21600" y="12646"/>
                </a:lnTo>
                <a:lnTo>
                  <a:pt x="20918" y="9179"/>
                </a:lnTo>
                <a:lnTo>
                  <a:pt x="16543" y="3501"/>
                </a:lnTo>
                <a:lnTo>
                  <a:pt x="10631" y="516"/>
                </a:lnTo>
                <a:lnTo>
                  <a:pt x="7477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61" name="Google Shape;361;p9"/>
          <p:cNvGrpSpPr/>
          <p:nvPr/>
        </p:nvGrpSpPr>
        <p:grpSpPr>
          <a:xfrm>
            <a:off x="2723263" y="3085259"/>
            <a:ext cx="285049" cy="261141"/>
            <a:chOff x="0" y="0"/>
            <a:chExt cx="285047" cy="261140"/>
          </a:xfrm>
        </p:grpSpPr>
        <p:sp>
          <p:nvSpPr>
            <p:cNvPr id="362" name="Google Shape;362;p9"/>
            <p:cNvSpPr/>
            <p:nvPr/>
          </p:nvSpPr>
          <p:spPr>
            <a:xfrm>
              <a:off x="0" y="0"/>
              <a:ext cx="285047" cy="2611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441" y="0"/>
                  </a:moveTo>
                  <a:lnTo>
                    <a:pt x="6975" y="343"/>
                  </a:lnTo>
                  <a:lnTo>
                    <a:pt x="4036" y="2439"/>
                  </a:lnTo>
                  <a:lnTo>
                    <a:pt x="2056" y="6096"/>
                  </a:lnTo>
                  <a:lnTo>
                    <a:pt x="829" y="10612"/>
                  </a:lnTo>
                  <a:lnTo>
                    <a:pt x="132" y="14490"/>
                  </a:lnTo>
                  <a:lnTo>
                    <a:pt x="0" y="16868"/>
                  </a:lnTo>
                  <a:lnTo>
                    <a:pt x="266" y="18855"/>
                  </a:lnTo>
                  <a:lnTo>
                    <a:pt x="1049" y="20290"/>
                  </a:lnTo>
                  <a:lnTo>
                    <a:pt x="2349" y="21197"/>
                  </a:lnTo>
                  <a:lnTo>
                    <a:pt x="4164" y="21600"/>
                  </a:lnTo>
                  <a:lnTo>
                    <a:pt x="5884" y="21525"/>
                  </a:lnTo>
                  <a:lnTo>
                    <a:pt x="7437" y="21029"/>
                  </a:lnTo>
                  <a:lnTo>
                    <a:pt x="8821" y="20117"/>
                  </a:lnTo>
                  <a:lnTo>
                    <a:pt x="10035" y="18795"/>
                  </a:lnTo>
                  <a:lnTo>
                    <a:pt x="11093" y="17618"/>
                  </a:lnTo>
                  <a:lnTo>
                    <a:pt x="12290" y="16793"/>
                  </a:lnTo>
                  <a:lnTo>
                    <a:pt x="13640" y="16347"/>
                  </a:lnTo>
                  <a:lnTo>
                    <a:pt x="15155" y="16311"/>
                  </a:lnTo>
                  <a:lnTo>
                    <a:pt x="15727" y="16277"/>
                  </a:lnTo>
                  <a:lnTo>
                    <a:pt x="16592" y="16277"/>
                  </a:lnTo>
                  <a:lnTo>
                    <a:pt x="16867" y="16193"/>
                  </a:lnTo>
                  <a:lnTo>
                    <a:pt x="19568" y="14964"/>
                  </a:lnTo>
                  <a:lnTo>
                    <a:pt x="21291" y="13142"/>
                  </a:lnTo>
                  <a:lnTo>
                    <a:pt x="21600" y="10727"/>
                  </a:lnTo>
                  <a:lnTo>
                    <a:pt x="20062" y="7717"/>
                  </a:lnTo>
                  <a:lnTo>
                    <a:pt x="18675" y="6045"/>
                  </a:lnTo>
                  <a:lnTo>
                    <a:pt x="17200" y="4448"/>
                  </a:lnTo>
                  <a:lnTo>
                    <a:pt x="15640" y="2956"/>
                  </a:lnTo>
                  <a:lnTo>
                    <a:pt x="14000" y="1600"/>
                  </a:lnTo>
                  <a:lnTo>
                    <a:pt x="10441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9"/>
            <p:cNvSpPr/>
            <p:nvPr/>
          </p:nvSpPr>
          <p:spPr>
            <a:xfrm>
              <a:off x="206903" y="190927"/>
              <a:ext cx="12701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5014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4" name="Google Shape;364;p9"/>
          <p:cNvSpPr/>
          <p:nvPr/>
        </p:nvSpPr>
        <p:spPr>
          <a:xfrm>
            <a:off x="2593765" y="2880703"/>
            <a:ext cx="405979" cy="33747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9"/>
          <p:cNvSpPr/>
          <p:nvPr/>
        </p:nvSpPr>
        <p:spPr>
          <a:xfrm>
            <a:off x="332248" y="117931"/>
            <a:ext cx="108820" cy="146042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9"/>
          <p:cNvSpPr/>
          <p:nvPr/>
        </p:nvSpPr>
        <p:spPr>
          <a:xfrm>
            <a:off x="4371916" y="1045542"/>
            <a:ext cx="200083" cy="26228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3909" y="0"/>
                </a:moveTo>
                <a:lnTo>
                  <a:pt x="9553" y="497"/>
                </a:lnTo>
                <a:lnTo>
                  <a:pt x="5854" y="2313"/>
                </a:lnTo>
                <a:lnTo>
                  <a:pt x="3342" y="5300"/>
                </a:lnTo>
                <a:lnTo>
                  <a:pt x="1677" y="9289"/>
                </a:lnTo>
                <a:lnTo>
                  <a:pt x="364" y="13363"/>
                </a:lnTo>
                <a:lnTo>
                  <a:pt x="0" y="16265"/>
                </a:lnTo>
                <a:lnTo>
                  <a:pt x="4" y="16774"/>
                </a:lnTo>
                <a:lnTo>
                  <a:pt x="1133" y="20048"/>
                </a:lnTo>
                <a:lnTo>
                  <a:pt x="7137" y="21600"/>
                </a:lnTo>
                <a:lnTo>
                  <a:pt x="9768" y="21241"/>
                </a:lnTo>
                <a:lnTo>
                  <a:pt x="12137" y="20296"/>
                </a:lnTo>
                <a:lnTo>
                  <a:pt x="14237" y="18775"/>
                </a:lnTo>
                <a:lnTo>
                  <a:pt x="15754" y="17608"/>
                </a:lnTo>
                <a:lnTo>
                  <a:pt x="17456" y="16774"/>
                </a:lnTo>
                <a:lnTo>
                  <a:pt x="19374" y="16313"/>
                </a:lnTo>
                <a:lnTo>
                  <a:pt x="21538" y="16265"/>
                </a:lnTo>
                <a:lnTo>
                  <a:pt x="21600" y="16265"/>
                </a:lnTo>
                <a:lnTo>
                  <a:pt x="21600" y="2481"/>
                </a:lnTo>
                <a:lnTo>
                  <a:pt x="18394" y="970"/>
                </a:lnTo>
                <a:lnTo>
                  <a:pt x="13909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9"/>
          <p:cNvSpPr/>
          <p:nvPr/>
        </p:nvSpPr>
        <p:spPr>
          <a:xfrm>
            <a:off x="4241986" y="841534"/>
            <a:ext cx="330014" cy="337983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9"/>
          <p:cNvSpPr/>
          <p:nvPr/>
        </p:nvSpPr>
        <p:spPr>
          <a:xfrm>
            <a:off x="2541295" y="685408"/>
            <a:ext cx="108816" cy="14667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9"/>
          <p:cNvSpPr/>
          <p:nvPr/>
        </p:nvSpPr>
        <p:spPr>
          <a:xfrm>
            <a:off x="2804654" y="5196590"/>
            <a:ext cx="106430" cy="14834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0" name="Google Shape;370;p9"/>
          <p:cNvGrpSpPr/>
          <p:nvPr/>
        </p:nvGrpSpPr>
        <p:grpSpPr>
          <a:xfrm>
            <a:off x="1548673" y="140485"/>
            <a:ext cx="544160" cy="433517"/>
            <a:chOff x="0" y="0"/>
            <a:chExt cx="544159" cy="433516"/>
          </a:xfrm>
        </p:grpSpPr>
        <p:sp>
          <p:nvSpPr>
            <p:cNvPr id="371" name="Google Shape;371;p9"/>
            <p:cNvSpPr/>
            <p:nvPr/>
          </p:nvSpPr>
          <p:spPr>
            <a:xfrm>
              <a:off x="0" y="181639"/>
              <a:ext cx="535351" cy="25187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0" y="0"/>
                  </a:moveTo>
                  <a:lnTo>
                    <a:pt x="1737" y="866"/>
                  </a:lnTo>
                  <a:lnTo>
                    <a:pt x="111" y="5231"/>
                  </a:lnTo>
                  <a:lnTo>
                    <a:pt x="0" y="8010"/>
                  </a:lnTo>
                  <a:lnTo>
                    <a:pt x="413" y="10761"/>
                  </a:lnTo>
                  <a:lnTo>
                    <a:pt x="728" y="11757"/>
                  </a:lnTo>
                  <a:lnTo>
                    <a:pt x="1104" y="12606"/>
                  </a:lnTo>
                  <a:lnTo>
                    <a:pt x="1532" y="13304"/>
                  </a:lnTo>
                  <a:lnTo>
                    <a:pt x="2001" y="13847"/>
                  </a:lnTo>
                  <a:lnTo>
                    <a:pt x="2000" y="14877"/>
                  </a:lnTo>
                  <a:lnTo>
                    <a:pt x="3307" y="20103"/>
                  </a:lnTo>
                  <a:lnTo>
                    <a:pt x="5785" y="21600"/>
                  </a:lnTo>
                  <a:lnTo>
                    <a:pt x="7080" y="20721"/>
                  </a:lnTo>
                  <a:lnTo>
                    <a:pt x="7934" y="19289"/>
                  </a:lnTo>
                  <a:lnTo>
                    <a:pt x="8516" y="17430"/>
                  </a:lnTo>
                  <a:lnTo>
                    <a:pt x="8805" y="15305"/>
                  </a:lnTo>
                  <a:lnTo>
                    <a:pt x="8779" y="13074"/>
                  </a:lnTo>
                  <a:lnTo>
                    <a:pt x="16264" y="4207"/>
                  </a:lnTo>
                  <a:lnTo>
                    <a:pt x="20741" y="4207"/>
                  </a:lnTo>
                  <a:lnTo>
                    <a:pt x="21251" y="3280"/>
                  </a:lnTo>
                  <a:lnTo>
                    <a:pt x="21600" y="1817"/>
                  </a:lnTo>
                  <a:lnTo>
                    <a:pt x="5691" y="1817"/>
                  </a:lnTo>
                  <a:lnTo>
                    <a:pt x="4812" y="596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9"/>
            <p:cNvSpPr/>
            <p:nvPr/>
          </p:nvSpPr>
          <p:spPr>
            <a:xfrm>
              <a:off x="141055" y="0"/>
              <a:ext cx="403104" cy="2028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7" y="0"/>
                  </a:moveTo>
                  <a:lnTo>
                    <a:pt x="12198" y="1092"/>
                  </a:lnTo>
                  <a:lnTo>
                    <a:pt x="11063" y="2870"/>
                  </a:lnTo>
                  <a:lnTo>
                    <a:pt x="10290" y="5178"/>
                  </a:lnTo>
                  <a:lnTo>
                    <a:pt x="9907" y="7817"/>
                  </a:lnTo>
                  <a:lnTo>
                    <a:pt x="9941" y="10589"/>
                  </a:lnTo>
                  <a:lnTo>
                    <a:pt x="0" y="21600"/>
                  </a:lnTo>
                  <a:lnTo>
                    <a:pt x="21128" y="21600"/>
                  </a:lnTo>
                  <a:lnTo>
                    <a:pt x="21452" y="20328"/>
                  </a:lnTo>
                  <a:lnTo>
                    <a:pt x="21600" y="16877"/>
                  </a:lnTo>
                  <a:lnTo>
                    <a:pt x="21051" y="13459"/>
                  </a:lnTo>
                  <a:lnTo>
                    <a:pt x="20633" y="12224"/>
                  </a:lnTo>
                  <a:lnTo>
                    <a:pt x="20134" y="11170"/>
                  </a:lnTo>
                  <a:lnTo>
                    <a:pt x="19566" y="10302"/>
                  </a:lnTo>
                  <a:lnTo>
                    <a:pt x="18942" y="9628"/>
                  </a:lnTo>
                  <a:lnTo>
                    <a:pt x="18944" y="8349"/>
                  </a:lnTo>
                  <a:lnTo>
                    <a:pt x="17207" y="1859"/>
                  </a:lnTo>
                  <a:lnTo>
                    <a:pt x="15653" y="293"/>
                  </a:lnTo>
                  <a:lnTo>
                    <a:pt x="139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9"/>
            <p:cNvSpPr/>
            <p:nvPr/>
          </p:nvSpPr>
          <p:spPr>
            <a:xfrm>
              <a:off x="403107" y="230699"/>
              <a:ext cx="110946" cy="211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4243" y="14511"/>
                  </a:lnTo>
                  <a:lnTo>
                    <a:pt x="9078" y="21600"/>
                  </a:lnTo>
                  <a:lnTo>
                    <a:pt x="14144" y="20713"/>
                  </a:lnTo>
                  <a:lnTo>
                    <a:pt x="19078" y="11294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4" name="Google Shape;374;p9"/>
          <p:cNvGrpSpPr/>
          <p:nvPr/>
        </p:nvGrpSpPr>
        <p:grpSpPr>
          <a:xfrm>
            <a:off x="984444" y="4218709"/>
            <a:ext cx="544160" cy="433518"/>
            <a:chOff x="0" y="0"/>
            <a:chExt cx="544159" cy="433517"/>
          </a:xfrm>
        </p:grpSpPr>
        <p:sp>
          <p:nvSpPr>
            <p:cNvPr id="375" name="Google Shape;375;p9"/>
            <p:cNvSpPr/>
            <p:nvPr/>
          </p:nvSpPr>
          <p:spPr>
            <a:xfrm>
              <a:off x="0" y="181634"/>
              <a:ext cx="535351" cy="2518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09" y="0"/>
                  </a:moveTo>
                  <a:lnTo>
                    <a:pt x="1737" y="866"/>
                  </a:lnTo>
                  <a:lnTo>
                    <a:pt x="111" y="5232"/>
                  </a:lnTo>
                  <a:lnTo>
                    <a:pt x="0" y="8010"/>
                  </a:lnTo>
                  <a:lnTo>
                    <a:pt x="413" y="10762"/>
                  </a:lnTo>
                  <a:lnTo>
                    <a:pt x="728" y="11757"/>
                  </a:lnTo>
                  <a:lnTo>
                    <a:pt x="1104" y="12606"/>
                  </a:lnTo>
                  <a:lnTo>
                    <a:pt x="1532" y="13304"/>
                  </a:lnTo>
                  <a:lnTo>
                    <a:pt x="2001" y="13847"/>
                  </a:lnTo>
                  <a:lnTo>
                    <a:pt x="2000" y="14877"/>
                  </a:lnTo>
                  <a:lnTo>
                    <a:pt x="3307" y="20103"/>
                  </a:lnTo>
                  <a:lnTo>
                    <a:pt x="5785" y="21600"/>
                  </a:lnTo>
                  <a:lnTo>
                    <a:pt x="7079" y="20721"/>
                  </a:lnTo>
                  <a:lnTo>
                    <a:pt x="7934" y="19289"/>
                  </a:lnTo>
                  <a:lnTo>
                    <a:pt x="8516" y="17430"/>
                  </a:lnTo>
                  <a:lnTo>
                    <a:pt x="8805" y="15305"/>
                  </a:lnTo>
                  <a:lnTo>
                    <a:pt x="8779" y="13074"/>
                  </a:lnTo>
                  <a:lnTo>
                    <a:pt x="16264" y="4206"/>
                  </a:lnTo>
                  <a:lnTo>
                    <a:pt x="20741" y="4206"/>
                  </a:lnTo>
                  <a:lnTo>
                    <a:pt x="21251" y="3280"/>
                  </a:lnTo>
                  <a:lnTo>
                    <a:pt x="21600" y="1817"/>
                  </a:lnTo>
                  <a:lnTo>
                    <a:pt x="5691" y="1817"/>
                  </a:lnTo>
                  <a:lnTo>
                    <a:pt x="4812" y="596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9"/>
            <p:cNvSpPr/>
            <p:nvPr/>
          </p:nvSpPr>
          <p:spPr>
            <a:xfrm>
              <a:off x="141055" y="0"/>
              <a:ext cx="403104" cy="2028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7" y="0"/>
                  </a:moveTo>
                  <a:lnTo>
                    <a:pt x="12198" y="1092"/>
                  </a:lnTo>
                  <a:lnTo>
                    <a:pt x="11063" y="2870"/>
                  </a:lnTo>
                  <a:lnTo>
                    <a:pt x="10290" y="5178"/>
                  </a:lnTo>
                  <a:lnTo>
                    <a:pt x="9906" y="7817"/>
                  </a:lnTo>
                  <a:lnTo>
                    <a:pt x="9940" y="10589"/>
                  </a:lnTo>
                  <a:lnTo>
                    <a:pt x="0" y="21600"/>
                  </a:lnTo>
                  <a:lnTo>
                    <a:pt x="21128" y="21600"/>
                  </a:lnTo>
                  <a:lnTo>
                    <a:pt x="21452" y="20328"/>
                  </a:lnTo>
                  <a:lnTo>
                    <a:pt x="21600" y="16877"/>
                  </a:lnTo>
                  <a:lnTo>
                    <a:pt x="21051" y="13459"/>
                  </a:lnTo>
                  <a:lnTo>
                    <a:pt x="20633" y="12224"/>
                  </a:lnTo>
                  <a:lnTo>
                    <a:pt x="20134" y="11170"/>
                  </a:lnTo>
                  <a:lnTo>
                    <a:pt x="19566" y="10302"/>
                  </a:lnTo>
                  <a:lnTo>
                    <a:pt x="18942" y="9628"/>
                  </a:lnTo>
                  <a:lnTo>
                    <a:pt x="18944" y="8349"/>
                  </a:lnTo>
                  <a:lnTo>
                    <a:pt x="17207" y="1859"/>
                  </a:lnTo>
                  <a:lnTo>
                    <a:pt x="15653" y="293"/>
                  </a:lnTo>
                  <a:lnTo>
                    <a:pt x="139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9"/>
            <p:cNvSpPr/>
            <p:nvPr/>
          </p:nvSpPr>
          <p:spPr>
            <a:xfrm>
              <a:off x="403107" y="230686"/>
              <a:ext cx="110961" cy="2119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4243" y="14511"/>
                  </a:lnTo>
                  <a:lnTo>
                    <a:pt x="9077" y="21600"/>
                  </a:lnTo>
                  <a:lnTo>
                    <a:pt x="14142" y="20713"/>
                  </a:lnTo>
                  <a:lnTo>
                    <a:pt x="19076" y="113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8" name="Google Shape;378;p9"/>
          <p:cNvGrpSpPr/>
          <p:nvPr/>
        </p:nvGrpSpPr>
        <p:grpSpPr>
          <a:xfrm>
            <a:off x="3482151" y="5860083"/>
            <a:ext cx="544157" cy="433513"/>
            <a:chOff x="0" y="0"/>
            <a:chExt cx="544156" cy="433512"/>
          </a:xfrm>
        </p:grpSpPr>
        <p:sp>
          <p:nvSpPr>
            <p:cNvPr id="379" name="Google Shape;379;p9"/>
            <p:cNvSpPr/>
            <p:nvPr/>
          </p:nvSpPr>
          <p:spPr>
            <a:xfrm>
              <a:off x="0" y="181639"/>
              <a:ext cx="535345" cy="25187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09" y="0"/>
                  </a:moveTo>
                  <a:lnTo>
                    <a:pt x="1737" y="866"/>
                  </a:lnTo>
                  <a:lnTo>
                    <a:pt x="111" y="5231"/>
                  </a:lnTo>
                  <a:lnTo>
                    <a:pt x="0" y="8010"/>
                  </a:lnTo>
                  <a:lnTo>
                    <a:pt x="413" y="10762"/>
                  </a:lnTo>
                  <a:lnTo>
                    <a:pt x="728" y="11757"/>
                  </a:lnTo>
                  <a:lnTo>
                    <a:pt x="1104" y="12606"/>
                  </a:lnTo>
                  <a:lnTo>
                    <a:pt x="1532" y="13304"/>
                  </a:lnTo>
                  <a:lnTo>
                    <a:pt x="2001" y="13847"/>
                  </a:lnTo>
                  <a:lnTo>
                    <a:pt x="2000" y="14878"/>
                  </a:lnTo>
                  <a:lnTo>
                    <a:pt x="3307" y="20103"/>
                  </a:lnTo>
                  <a:lnTo>
                    <a:pt x="5785" y="21600"/>
                  </a:lnTo>
                  <a:lnTo>
                    <a:pt x="7079" y="20721"/>
                  </a:lnTo>
                  <a:lnTo>
                    <a:pt x="7934" y="19289"/>
                  </a:lnTo>
                  <a:lnTo>
                    <a:pt x="8516" y="17430"/>
                  </a:lnTo>
                  <a:lnTo>
                    <a:pt x="8805" y="15305"/>
                  </a:lnTo>
                  <a:lnTo>
                    <a:pt x="8779" y="13074"/>
                  </a:lnTo>
                  <a:lnTo>
                    <a:pt x="16264" y="4207"/>
                  </a:lnTo>
                  <a:lnTo>
                    <a:pt x="20741" y="4207"/>
                  </a:lnTo>
                  <a:lnTo>
                    <a:pt x="21251" y="3280"/>
                  </a:lnTo>
                  <a:lnTo>
                    <a:pt x="21600" y="1817"/>
                  </a:lnTo>
                  <a:lnTo>
                    <a:pt x="5691" y="1817"/>
                  </a:lnTo>
                  <a:lnTo>
                    <a:pt x="4812" y="596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9"/>
            <p:cNvSpPr/>
            <p:nvPr/>
          </p:nvSpPr>
          <p:spPr>
            <a:xfrm>
              <a:off x="141054" y="0"/>
              <a:ext cx="403102" cy="2028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7" y="0"/>
                  </a:moveTo>
                  <a:lnTo>
                    <a:pt x="12198" y="1092"/>
                  </a:lnTo>
                  <a:lnTo>
                    <a:pt x="11063" y="2870"/>
                  </a:lnTo>
                  <a:lnTo>
                    <a:pt x="10290" y="5178"/>
                  </a:lnTo>
                  <a:lnTo>
                    <a:pt x="9907" y="7817"/>
                  </a:lnTo>
                  <a:lnTo>
                    <a:pt x="9940" y="10589"/>
                  </a:lnTo>
                  <a:lnTo>
                    <a:pt x="0" y="21600"/>
                  </a:lnTo>
                  <a:lnTo>
                    <a:pt x="21128" y="21600"/>
                  </a:lnTo>
                  <a:lnTo>
                    <a:pt x="21452" y="20328"/>
                  </a:lnTo>
                  <a:lnTo>
                    <a:pt x="21600" y="16877"/>
                  </a:lnTo>
                  <a:lnTo>
                    <a:pt x="21051" y="13459"/>
                  </a:lnTo>
                  <a:lnTo>
                    <a:pt x="20633" y="12224"/>
                  </a:lnTo>
                  <a:lnTo>
                    <a:pt x="20134" y="11170"/>
                  </a:lnTo>
                  <a:lnTo>
                    <a:pt x="19566" y="10302"/>
                  </a:lnTo>
                  <a:lnTo>
                    <a:pt x="18942" y="9628"/>
                  </a:lnTo>
                  <a:lnTo>
                    <a:pt x="18944" y="8349"/>
                  </a:lnTo>
                  <a:lnTo>
                    <a:pt x="17208" y="1859"/>
                  </a:lnTo>
                  <a:lnTo>
                    <a:pt x="15653" y="293"/>
                  </a:lnTo>
                  <a:lnTo>
                    <a:pt x="139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9"/>
            <p:cNvSpPr/>
            <p:nvPr/>
          </p:nvSpPr>
          <p:spPr>
            <a:xfrm>
              <a:off x="403106" y="230699"/>
              <a:ext cx="110943" cy="211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4244" y="14511"/>
                  </a:lnTo>
                  <a:lnTo>
                    <a:pt x="9079" y="21600"/>
                  </a:lnTo>
                  <a:lnTo>
                    <a:pt x="14144" y="20713"/>
                  </a:lnTo>
                  <a:lnTo>
                    <a:pt x="19079" y="11294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2" name="Google Shape;382;p9"/>
          <p:cNvGrpSpPr/>
          <p:nvPr/>
        </p:nvGrpSpPr>
        <p:grpSpPr>
          <a:xfrm>
            <a:off x="3365189" y="3128262"/>
            <a:ext cx="544160" cy="433518"/>
            <a:chOff x="0" y="0"/>
            <a:chExt cx="544158" cy="433517"/>
          </a:xfrm>
        </p:grpSpPr>
        <p:sp>
          <p:nvSpPr>
            <p:cNvPr id="383" name="Google Shape;383;p9"/>
            <p:cNvSpPr/>
            <p:nvPr/>
          </p:nvSpPr>
          <p:spPr>
            <a:xfrm>
              <a:off x="0" y="181639"/>
              <a:ext cx="535350" cy="2518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0" y="0"/>
                  </a:moveTo>
                  <a:lnTo>
                    <a:pt x="1737" y="866"/>
                  </a:lnTo>
                  <a:lnTo>
                    <a:pt x="111" y="5231"/>
                  </a:lnTo>
                  <a:lnTo>
                    <a:pt x="0" y="8010"/>
                  </a:lnTo>
                  <a:lnTo>
                    <a:pt x="413" y="10761"/>
                  </a:lnTo>
                  <a:lnTo>
                    <a:pt x="728" y="11757"/>
                  </a:lnTo>
                  <a:lnTo>
                    <a:pt x="1104" y="12606"/>
                  </a:lnTo>
                  <a:lnTo>
                    <a:pt x="1532" y="13304"/>
                  </a:lnTo>
                  <a:lnTo>
                    <a:pt x="2001" y="13847"/>
                  </a:lnTo>
                  <a:lnTo>
                    <a:pt x="2000" y="14877"/>
                  </a:lnTo>
                  <a:lnTo>
                    <a:pt x="3307" y="20103"/>
                  </a:lnTo>
                  <a:lnTo>
                    <a:pt x="5785" y="21600"/>
                  </a:lnTo>
                  <a:lnTo>
                    <a:pt x="7079" y="20721"/>
                  </a:lnTo>
                  <a:lnTo>
                    <a:pt x="7934" y="19289"/>
                  </a:lnTo>
                  <a:lnTo>
                    <a:pt x="8516" y="17430"/>
                  </a:lnTo>
                  <a:lnTo>
                    <a:pt x="8805" y="15305"/>
                  </a:lnTo>
                  <a:lnTo>
                    <a:pt x="8779" y="13074"/>
                  </a:lnTo>
                  <a:lnTo>
                    <a:pt x="16264" y="4207"/>
                  </a:lnTo>
                  <a:lnTo>
                    <a:pt x="20741" y="4207"/>
                  </a:lnTo>
                  <a:lnTo>
                    <a:pt x="21251" y="3280"/>
                  </a:lnTo>
                  <a:lnTo>
                    <a:pt x="21600" y="1817"/>
                  </a:lnTo>
                  <a:lnTo>
                    <a:pt x="5691" y="1817"/>
                  </a:lnTo>
                  <a:lnTo>
                    <a:pt x="4812" y="596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9"/>
            <p:cNvSpPr/>
            <p:nvPr/>
          </p:nvSpPr>
          <p:spPr>
            <a:xfrm>
              <a:off x="141054" y="0"/>
              <a:ext cx="403104" cy="2028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7" y="0"/>
                  </a:moveTo>
                  <a:lnTo>
                    <a:pt x="12198" y="1092"/>
                  </a:lnTo>
                  <a:lnTo>
                    <a:pt x="11063" y="2870"/>
                  </a:lnTo>
                  <a:lnTo>
                    <a:pt x="10290" y="5178"/>
                  </a:lnTo>
                  <a:lnTo>
                    <a:pt x="9907" y="7817"/>
                  </a:lnTo>
                  <a:lnTo>
                    <a:pt x="9941" y="10589"/>
                  </a:lnTo>
                  <a:lnTo>
                    <a:pt x="0" y="21600"/>
                  </a:lnTo>
                  <a:lnTo>
                    <a:pt x="21128" y="21600"/>
                  </a:lnTo>
                  <a:lnTo>
                    <a:pt x="21452" y="20328"/>
                  </a:lnTo>
                  <a:lnTo>
                    <a:pt x="21600" y="16877"/>
                  </a:lnTo>
                  <a:lnTo>
                    <a:pt x="21051" y="13459"/>
                  </a:lnTo>
                  <a:lnTo>
                    <a:pt x="20633" y="12224"/>
                  </a:lnTo>
                  <a:lnTo>
                    <a:pt x="20134" y="11170"/>
                  </a:lnTo>
                  <a:lnTo>
                    <a:pt x="19566" y="10302"/>
                  </a:lnTo>
                  <a:lnTo>
                    <a:pt x="18942" y="9628"/>
                  </a:lnTo>
                  <a:lnTo>
                    <a:pt x="18944" y="8349"/>
                  </a:lnTo>
                  <a:lnTo>
                    <a:pt x="17207" y="1859"/>
                  </a:lnTo>
                  <a:lnTo>
                    <a:pt x="15653" y="293"/>
                  </a:lnTo>
                  <a:lnTo>
                    <a:pt x="139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9"/>
            <p:cNvSpPr/>
            <p:nvPr/>
          </p:nvSpPr>
          <p:spPr>
            <a:xfrm>
              <a:off x="403106" y="230699"/>
              <a:ext cx="110946" cy="211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4243" y="14511"/>
                  </a:lnTo>
                  <a:lnTo>
                    <a:pt x="9078" y="21600"/>
                  </a:lnTo>
                  <a:lnTo>
                    <a:pt x="14144" y="20713"/>
                  </a:lnTo>
                  <a:lnTo>
                    <a:pt x="19078" y="11294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6" name="Google Shape;386;p9"/>
          <p:cNvGrpSpPr/>
          <p:nvPr/>
        </p:nvGrpSpPr>
        <p:grpSpPr>
          <a:xfrm>
            <a:off x="2810185" y="1187054"/>
            <a:ext cx="544160" cy="433517"/>
            <a:chOff x="0" y="0"/>
            <a:chExt cx="544158" cy="433516"/>
          </a:xfrm>
        </p:grpSpPr>
        <p:sp>
          <p:nvSpPr>
            <p:cNvPr id="387" name="Google Shape;387;p9"/>
            <p:cNvSpPr/>
            <p:nvPr/>
          </p:nvSpPr>
          <p:spPr>
            <a:xfrm>
              <a:off x="0" y="181639"/>
              <a:ext cx="535350" cy="25187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810" y="0"/>
                  </a:moveTo>
                  <a:lnTo>
                    <a:pt x="1737" y="866"/>
                  </a:lnTo>
                  <a:lnTo>
                    <a:pt x="111" y="5231"/>
                  </a:lnTo>
                  <a:lnTo>
                    <a:pt x="0" y="8010"/>
                  </a:lnTo>
                  <a:lnTo>
                    <a:pt x="413" y="10761"/>
                  </a:lnTo>
                  <a:lnTo>
                    <a:pt x="728" y="11757"/>
                  </a:lnTo>
                  <a:lnTo>
                    <a:pt x="1104" y="12606"/>
                  </a:lnTo>
                  <a:lnTo>
                    <a:pt x="1532" y="13304"/>
                  </a:lnTo>
                  <a:lnTo>
                    <a:pt x="2001" y="13847"/>
                  </a:lnTo>
                  <a:lnTo>
                    <a:pt x="2000" y="14877"/>
                  </a:lnTo>
                  <a:lnTo>
                    <a:pt x="3307" y="20103"/>
                  </a:lnTo>
                  <a:lnTo>
                    <a:pt x="5785" y="21600"/>
                  </a:lnTo>
                  <a:lnTo>
                    <a:pt x="7080" y="20721"/>
                  </a:lnTo>
                  <a:lnTo>
                    <a:pt x="7934" y="19289"/>
                  </a:lnTo>
                  <a:lnTo>
                    <a:pt x="8516" y="17430"/>
                  </a:lnTo>
                  <a:lnTo>
                    <a:pt x="8805" y="15305"/>
                  </a:lnTo>
                  <a:lnTo>
                    <a:pt x="8779" y="13074"/>
                  </a:lnTo>
                  <a:lnTo>
                    <a:pt x="16264" y="4207"/>
                  </a:lnTo>
                  <a:lnTo>
                    <a:pt x="20741" y="4207"/>
                  </a:lnTo>
                  <a:lnTo>
                    <a:pt x="21251" y="3280"/>
                  </a:lnTo>
                  <a:lnTo>
                    <a:pt x="21600" y="1817"/>
                  </a:lnTo>
                  <a:lnTo>
                    <a:pt x="5691" y="1817"/>
                  </a:lnTo>
                  <a:lnTo>
                    <a:pt x="4812" y="596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9"/>
            <p:cNvSpPr/>
            <p:nvPr/>
          </p:nvSpPr>
          <p:spPr>
            <a:xfrm>
              <a:off x="141054" y="0"/>
              <a:ext cx="403104" cy="2028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7" y="0"/>
                  </a:moveTo>
                  <a:lnTo>
                    <a:pt x="12198" y="1092"/>
                  </a:lnTo>
                  <a:lnTo>
                    <a:pt x="11063" y="2870"/>
                  </a:lnTo>
                  <a:lnTo>
                    <a:pt x="10290" y="5178"/>
                  </a:lnTo>
                  <a:lnTo>
                    <a:pt x="9907" y="7817"/>
                  </a:lnTo>
                  <a:lnTo>
                    <a:pt x="9941" y="10589"/>
                  </a:lnTo>
                  <a:lnTo>
                    <a:pt x="0" y="21600"/>
                  </a:lnTo>
                  <a:lnTo>
                    <a:pt x="21128" y="21600"/>
                  </a:lnTo>
                  <a:lnTo>
                    <a:pt x="21452" y="20328"/>
                  </a:lnTo>
                  <a:lnTo>
                    <a:pt x="21600" y="16877"/>
                  </a:lnTo>
                  <a:lnTo>
                    <a:pt x="21051" y="13459"/>
                  </a:lnTo>
                  <a:lnTo>
                    <a:pt x="20633" y="12224"/>
                  </a:lnTo>
                  <a:lnTo>
                    <a:pt x="20134" y="11170"/>
                  </a:lnTo>
                  <a:lnTo>
                    <a:pt x="19566" y="10302"/>
                  </a:lnTo>
                  <a:lnTo>
                    <a:pt x="18942" y="9628"/>
                  </a:lnTo>
                  <a:lnTo>
                    <a:pt x="18944" y="8349"/>
                  </a:lnTo>
                  <a:lnTo>
                    <a:pt x="17207" y="1859"/>
                  </a:lnTo>
                  <a:lnTo>
                    <a:pt x="15653" y="293"/>
                  </a:lnTo>
                  <a:lnTo>
                    <a:pt x="13917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9"/>
            <p:cNvSpPr/>
            <p:nvPr/>
          </p:nvSpPr>
          <p:spPr>
            <a:xfrm>
              <a:off x="403106" y="230699"/>
              <a:ext cx="110946" cy="211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4243" y="14511"/>
                  </a:lnTo>
                  <a:lnTo>
                    <a:pt x="9078" y="21600"/>
                  </a:lnTo>
                  <a:lnTo>
                    <a:pt x="14144" y="20713"/>
                  </a:lnTo>
                  <a:lnTo>
                    <a:pt x="19078" y="11294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0" name="Google Shape;390;p9"/>
          <p:cNvSpPr/>
          <p:nvPr/>
        </p:nvSpPr>
        <p:spPr>
          <a:xfrm>
            <a:off x="1098115" y="5512349"/>
            <a:ext cx="245503" cy="15580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9"/>
          <p:cNvSpPr/>
          <p:nvPr/>
        </p:nvSpPr>
        <p:spPr>
          <a:xfrm>
            <a:off x="1084545" y="5838349"/>
            <a:ext cx="90856" cy="12452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92" name="Google Shape;392;p9"/>
          <p:cNvGrpSpPr/>
          <p:nvPr/>
        </p:nvGrpSpPr>
        <p:grpSpPr>
          <a:xfrm>
            <a:off x="853832" y="5562005"/>
            <a:ext cx="586716" cy="352198"/>
            <a:chOff x="0" y="0"/>
            <a:chExt cx="586715" cy="352197"/>
          </a:xfrm>
        </p:grpSpPr>
        <p:sp>
          <p:nvSpPr>
            <p:cNvPr id="393" name="Google Shape;393;p9"/>
            <p:cNvSpPr/>
            <p:nvPr/>
          </p:nvSpPr>
          <p:spPr>
            <a:xfrm>
              <a:off x="0" y="0"/>
              <a:ext cx="586715" cy="3521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482" y="0"/>
                  </a:moveTo>
                  <a:lnTo>
                    <a:pt x="5709" y="153"/>
                  </a:lnTo>
                  <a:lnTo>
                    <a:pt x="4038" y="620"/>
                  </a:lnTo>
                  <a:lnTo>
                    <a:pt x="2506" y="1359"/>
                  </a:lnTo>
                  <a:lnTo>
                    <a:pt x="1148" y="2327"/>
                  </a:lnTo>
                  <a:lnTo>
                    <a:pt x="0" y="3481"/>
                  </a:lnTo>
                  <a:lnTo>
                    <a:pt x="552" y="6211"/>
                  </a:lnTo>
                  <a:lnTo>
                    <a:pt x="1342" y="8927"/>
                  </a:lnTo>
                  <a:lnTo>
                    <a:pt x="2363" y="11558"/>
                  </a:lnTo>
                  <a:lnTo>
                    <a:pt x="3606" y="14031"/>
                  </a:lnTo>
                  <a:lnTo>
                    <a:pt x="5065" y="16275"/>
                  </a:lnTo>
                  <a:lnTo>
                    <a:pt x="6732" y="18217"/>
                  </a:lnTo>
                  <a:lnTo>
                    <a:pt x="8599" y="19784"/>
                  </a:lnTo>
                  <a:lnTo>
                    <a:pt x="10585" y="20876"/>
                  </a:lnTo>
                  <a:lnTo>
                    <a:pt x="12588" y="21467"/>
                  </a:lnTo>
                  <a:lnTo>
                    <a:pt x="14572" y="21600"/>
                  </a:lnTo>
                  <a:lnTo>
                    <a:pt x="16501" y="21316"/>
                  </a:lnTo>
                  <a:lnTo>
                    <a:pt x="18339" y="20658"/>
                  </a:lnTo>
                  <a:lnTo>
                    <a:pt x="20051" y="19669"/>
                  </a:lnTo>
                  <a:lnTo>
                    <a:pt x="21600" y="18390"/>
                  </a:lnTo>
                  <a:lnTo>
                    <a:pt x="21279" y="16221"/>
                  </a:lnTo>
                  <a:lnTo>
                    <a:pt x="20730" y="13937"/>
                  </a:lnTo>
                  <a:lnTo>
                    <a:pt x="19960" y="11609"/>
                  </a:lnTo>
                  <a:lnTo>
                    <a:pt x="18977" y="9311"/>
                  </a:lnTo>
                  <a:lnTo>
                    <a:pt x="17788" y="7114"/>
                  </a:lnTo>
                  <a:lnTo>
                    <a:pt x="7278" y="6631"/>
                  </a:lnTo>
                  <a:lnTo>
                    <a:pt x="6965" y="6529"/>
                  </a:lnTo>
                  <a:lnTo>
                    <a:pt x="6701" y="6233"/>
                  </a:lnTo>
                  <a:lnTo>
                    <a:pt x="6531" y="5807"/>
                  </a:lnTo>
                  <a:lnTo>
                    <a:pt x="6470" y="5305"/>
                  </a:lnTo>
                  <a:lnTo>
                    <a:pt x="6531" y="4784"/>
                  </a:lnTo>
                  <a:lnTo>
                    <a:pt x="6709" y="4344"/>
                  </a:lnTo>
                  <a:lnTo>
                    <a:pt x="6966" y="4062"/>
                  </a:lnTo>
                  <a:lnTo>
                    <a:pt x="7267" y="3960"/>
                  </a:lnTo>
                  <a:lnTo>
                    <a:pt x="15398" y="3960"/>
                  </a:lnTo>
                  <a:lnTo>
                    <a:pt x="14822" y="3311"/>
                  </a:lnTo>
                  <a:lnTo>
                    <a:pt x="13060" y="1850"/>
                  </a:lnTo>
                  <a:lnTo>
                    <a:pt x="11193" y="806"/>
                  </a:lnTo>
                  <a:lnTo>
                    <a:pt x="9322" y="203"/>
                  </a:lnTo>
                  <a:lnTo>
                    <a:pt x="748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197379" y="64565"/>
              <a:ext cx="276816" cy="435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235" y="0"/>
                  </a:moveTo>
                  <a:lnTo>
                    <a:pt x="0" y="0"/>
                  </a:lnTo>
                  <a:lnTo>
                    <a:pt x="662" y="824"/>
                  </a:lnTo>
                  <a:lnTo>
                    <a:pt x="1222" y="3218"/>
                  </a:lnTo>
                  <a:lnTo>
                    <a:pt x="1582" y="6670"/>
                  </a:lnTo>
                  <a:lnTo>
                    <a:pt x="1711" y="10727"/>
                  </a:lnTo>
                  <a:lnTo>
                    <a:pt x="1581" y="14935"/>
                  </a:lnTo>
                  <a:lnTo>
                    <a:pt x="1205" y="18494"/>
                  </a:lnTo>
                  <a:lnTo>
                    <a:pt x="662" y="20777"/>
                  </a:lnTo>
                  <a:lnTo>
                    <a:pt x="23" y="21600"/>
                  </a:lnTo>
                  <a:lnTo>
                    <a:pt x="21600" y="21600"/>
                  </a:lnTo>
                  <a:lnTo>
                    <a:pt x="19360" y="9134"/>
                  </a:lnTo>
                  <a:lnTo>
                    <a:pt x="1723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5" name="Google Shape;395;p9"/>
          <p:cNvSpPr/>
          <p:nvPr/>
        </p:nvSpPr>
        <p:spPr>
          <a:xfrm>
            <a:off x="1410728" y="5781749"/>
            <a:ext cx="156333" cy="220854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9"/>
          <p:cNvSpPr/>
          <p:nvPr/>
        </p:nvSpPr>
        <p:spPr>
          <a:xfrm>
            <a:off x="955273" y="1463715"/>
            <a:ext cx="245503" cy="155803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9"/>
          <p:cNvSpPr/>
          <p:nvPr/>
        </p:nvSpPr>
        <p:spPr>
          <a:xfrm>
            <a:off x="941705" y="1789714"/>
            <a:ext cx="90856" cy="12452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98" name="Google Shape;398;p9"/>
          <p:cNvGrpSpPr/>
          <p:nvPr/>
        </p:nvGrpSpPr>
        <p:grpSpPr>
          <a:xfrm>
            <a:off x="710991" y="1513370"/>
            <a:ext cx="586717" cy="352198"/>
            <a:chOff x="0" y="0"/>
            <a:chExt cx="586715" cy="352197"/>
          </a:xfrm>
        </p:grpSpPr>
        <p:sp>
          <p:nvSpPr>
            <p:cNvPr id="399" name="Google Shape;399;p9"/>
            <p:cNvSpPr/>
            <p:nvPr/>
          </p:nvSpPr>
          <p:spPr>
            <a:xfrm>
              <a:off x="0" y="0"/>
              <a:ext cx="586715" cy="3521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482" y="0"/>
                  </a:moveTo>
                  <a:lnTo>
                    <a:pt x="5709" y="153"/>
                  </a:lnTo>
                  <a:lnTo>
                    <a:pt x="4038" y="620"/>
                  </a:lnTo>
                  <a:lnTo>
                    <a:pt x="2506" y="1359"/>
                  </a:lnTo>
                  <a:lnTo>
                    <a:pt x="1148" y="2327"/>
                  </a:lnTo>
                  <a:lnTo>
                    <a:pt x="0" y="3481"/>
                  </a:lnTo>
                  <a:lnTo>
                    <a:pt x="552" y="6211"/>
                  </a:lnTo>
                  <a:lnTo>
                    <a:pt x="1342" y="8927"/>
                  </a:lnTo>
                  <a:lnTo>
                    <a:pt x="2363" y="11558"/>
                  </a:lnTo>
                  <a:lnTo>
                    <a:pt x="3606" y="14031"/>
                  </a:lnTo>
                  <a:lnTo>
                    <a:pt x="5065" y="16275"/>
                  </a:lnTo>
                  <a:lnTo>
                    <a:pt x="6732" y="18217"/>
                  </a:lnTo>
                  <a:lnTo>
                    <a:pt x="8599" y="19784"/>
                  </a:lnTo>
                  <a:lnTo>
                    <a:pt x="10585" y="20876"/>
                  </a:lnTo>
                  <a:lnTo>
                    <a:pt x="12588" y="21467"/>
                  </a:lnTo>
                  <a:lnTo>
                    <a:pt x="14572" y="21600"/>
                  </a:lnTo>
                  <a:lnTo>
                    <a:pt x="16501" y="21316"/>
                  </a:lnTo>
                  <a:lnTo>
                    <a:pt x="18339" y="20658"/>
                  </a:lnTo>
                  <a:lnTo>
                    <a:pt x="20051" y="19669"/>
                  </a:lnTo>
                  <a:lnTo>
                    <a:pt x="21600" y="18390"/>
                  </a:lnTo>
                  <a:lnTo>
                    <a:pt x="21279" y="16221"/>
                  </a:lnTo>
                  <a:lnTo>
                    <a:pt x="20730" y="13937"/>
                  </a:lnTo>
                  <a:lnTo>
                    <a:pt x="19960" y="11609"/>
                  </a:lnTo>
                  <a:lnTo>
                    <a:pt x="18977" y="9311"/>
                  </a:lnTo>
                  <a:lnTo>
                    <a:pt x="17788" y="7114"/>
                  </a:lnTo>
                  <a:lnTo>
                    <a:pt x="7278" y="6631"/>
                  </a:lnTo>
                  <a:lnTo>
                    <a:pt x="6965" y="6529"/>
                  </a:lnTo>
                  <a:lnTo>
                    <a:pt x="6701" y="6233"/>
                  </a:lnTo>
                  <a:lnTo>
                    <a:pt x="6531" y="5807"/>
                  </a:lnTo>
                  <a:lnTo>
                    <a:pt x="6470" y="5305"/>
                  </a:lnTo>
                  <a:lnTo>
                    <a:pt x="6531" y="4784"/>
                  </a:lnTo>
                  <a:lnTo>
                    <a:pt x="6709" y="4344"/>
                  </a:lnTo>
                  <a:lnTo>
                    <a:pt x="6966" y="4062"/>
                  </a:lnTo>
                  <a:lnTo>
                    <a:pt x="7267" y="3960"/>
                  </a:lnTo>
                  <a:lnTo>
                    <a:pt x="15398" y="3960"/>
                  </a:lnTo>
                  <a:lnTo>
                    <a:pt x="14822" y="3311"/>
                  </a:lnTo>
                  <a:lnTo>
                    <a:pt x="13060" y="1850"/>
                  </a:lnTo>
                  <a:lnTo>
                    <a:pt x="11193" y="806"/>
                  </a:lnTo>
                  <a:lnTo>
                    <a:pt x="9322" y="203"/>
                  </a:lnTo>
                  <a:lnTo>
                    <a:pt x="748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9"/>
            <p:cNvSpPr/>
            <p:nvPr/>
          </p:nvSpPr>
          <p:spPr>
            <a:xfrm>
              <a:off x="197379" y="64565"/>
              <a:ext cx="276816" cy="435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235" y="0"/>
                  </a:moveTo>
                  <a:lnTo>
                    <a:pt x="0" y="0"/>
                  </a:lnTo>
                  <a:lnTo>
                    <a:pt x="662" y="824"/>
                  </a:lnTo>
                  <a:lnTo>
                    <a:pt x="1222" y="3218"/>
                  </a:lnTo>
                  <a:lnTo>
                    <a:pt x="1582" y="6670"/>
                  </a:lnTo>
                  <a:lnTo>
                    <a:pt x="1711" y="10727"/>
                  </a:lnTo>
                  <a:lnTo>
                    <a:pt x="1582" y="14935"/>
                  </a:lnTo>
                  <a:lnTo>
                    <a:pt x="1205" y="18494"/>
                  </a:lnTo>
                  <a:lnTo>
                    <a:pt x="662" y="20777"/>
                  </a:lnTo>
                  <a:lnTo>
                    <a:pt x="23" y="21600"/>
                  </a:lnTo>
                  <a:lnTo>
                    <a:pt x="21600" y="21600"/>
                  </a:lnTo>
                  <a:lnTo>
                    <a:pt x="19360" y="9134"/>
                  </a:lnTo>
                  <a:lnTo>
                    <a:pt x="1723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1" name="Google Shape;401;p9"/>
          <p:cNvSpPr/>
          <p:nvPr/>
        </p:nvSpPr>
        <p:spPr>
          <a:xfrm>
            <a:off x="1267888" y="1733114"/>
            <a:ext cx="156333" cy="220853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2" name="Google Shape;402;p9"/>
          <p:cNvGrpSpPr/>
          <p:nvPr/>
        </p:nvGrpSpPr>
        <p:grpSpPr>
          <a:xfrm>
            <a:off x="3797274" y="72916"/>
            <a:ext cx="713232" cy="490170"/>
            <a:chOff x="0" y="0"/>
            <a:chExt cx="713231" cy="490168"/>
          </a:xfrm>
        </p:grpSpPr>
        <p:sp>
          <p:nvSpPr>
            <p:cNvPr id="403" name="Google Shape;403;p9"/>
            <p:cNvSpPr/>
            <p:nvPr/>
          </p:nvSpPr>
          <p:spPr>
            <a:xfrm>
              <a:off x="570979" y="357973"/>
              <a:ext cx="133075" cy="13219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02" y="328"/>
                  </a:lnTo>
                  <a:lnTo>
                    <a:pt x="441" y="672"/>
                  </a:lnTo>
                  <a:lnTo>
                    <a:pt x="637" y="996"/>
                  </a:lnTo>
                  <a:lnTo>
                    <a:pt x="5427" y="9482"/>
                  </a:lnTo>
                  <a:lnTo>
                    <a:pt x="7718" y="18062"/>
                  </a:lnTo>
                  <a:lnTo>
                    <a:pt x="7889" y="21600"/>
                  </a:lnTo>
                  <a:lnTo>
                    <a:pt x="11207" y="18752"/>
                  </a:lnTo>
                  <a:lnTo>
                    <a:pt x="14371" y="15035"/>
                  </a:lnTo>
                  <a:lnTo>
                    <a:pt x="17257" y="10550"/>
                  </a:lnTo>
                  <a:lnTo>
                    <a:pt x="19740" y="540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404;p9"/>
            <p:cNvSpPr/>
            <p:nvPr/>
          </p:nvSpPr>
          <p:spPr>
            <a:xfrm>
              <a:off x="0" y="50209"/>
              <a:ext cx="709909" cy="4002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799" y="0"/>
                  </a:moveTo>
                  <a:lnTo>
                    <a:pt x="5189" y="25"/>
                  </a:lnTo>
                  <a:lnTo>
                    <a:pt x="3666" y="388"/>
                  </a:lnTo>
                  <a:lnTo>
                    <a:pt x="2269" y="1041"/>
                  </a:lnTo>
                  <a:lnTo>
                    <a:pt x="1034" y="1937"/>
                  </a:lnTo>
                  <a:lnTo>
                    <a:pt x="0" y="3029"/>
                  </a:lnTo>
                  <a:lnTo>
                    <a:pt x="454" y="5420"/>
                  </a:lnTo>
                  <a:lnTo>
                    <a:pt x="1103" y="7799"/>
                  </a:lnTo>
                  <a:lnTo>
                    <a:pt x="1940" y="10105"/>
                  </a:lnTo>
                  <a:lnTo>
                    <a:pt x="2961" y="12274"/>
                  </a:lnTo>
                  <a:lnTo>
                    <a:pt x="4157" y="14243"/>
                  </a:lnTo>
                  <a:lnTo>
                    <a:pt x="5525" y="15951"/>
                  </a:lnTo>
                  <a:lnTo>
                    <a:pt x="7056" y="17335"/>
                  </a:lnTo>
                  <a:lnTo>
                    <a:pt x="7365" y="18808"/>
                  </a:lnTo>
                  <a:lnTo>
                    <a:pt x="7886" y="20064"/>
                  </a:lnTo>
                  <a:lnTo>
                    <a:pt x="8589" y="21021"/>
                  </a:lnTo>
                  <a:lnTo>
                    <a:pt x="9441" y="21600"/>
                  </a:lnTo>
                  <a:lnTo>
                    <a:pt x="9428" y="20900"/>
                  </a:lnTo>
                  <a:lnTo>
                    <a:pt x="9437" y="20187"/>
                  </a:lnTo>
                  <a:lnTo>
                    <a:pt x="9467" y="19463"/>
                  </a:lnTo>
                  <a:lnTo>
                    <a:pt x="9521" y="18732"/>
                  </a:lnTo>
                  <a:lnTo>
                    <a:pt x="9524" y="18696"/>
                  </a:lnTo>
                  <a:lnTo>
                    <a:pt x="9529" y="18662"/>
                  </a:lnTo>
                  <a:lnTo>
                    <a:pt x="9533" y="18627"/>
                  </a:lnTo>
                  <a:lnTo>
                    <a:pt x="13799" y="18627"/>
                  </a:lnTo>
                  <a:lnTo>
                    <a:pt x="14494" y="18434"/>
                  </a:lnTo>
                  <a:lnTo>
                    <a:pt x="15998" y="17665"/>
                  </a:lnTo>
                  <a:lnTo>
                    <a:pt x="17373" y="16610"/>
                  </a:lnTo>
                  <a:lnTo>
                    <a:pt x="21422" y="16610"/>
                  </a:lnTo>
                  <a:lnTo>
                    <a:pt x="21600" y="15135"/>
                  </a:lnTo>
                  <a:lnTo>
                    <a:pt x="17731" y="15135"/>
                  </a:lnTo>
                  <a:lnTo>
                    <a:pt x="17269" y="12770"/>
                  </a:lnTo>
                  <a:lnTo>
                    <a:pt x="16545" y="10327"/>
                  </a:lnTo>
                  <a:lnTo>
                    <a:pt x="15568" y="7915"/>
                  </a:lnTo>
                  <a:lnTo>
                    <a:pt x="14436" y="5801"/>
                  </a:lnTo>
                  <a:lnTo>
                    <a:pt x="6015" y="5801"/>
                  </a:lnTo>
                  <a:lnTo>
                    <a:pt x="5756" y="5712"/>
                  </a:lnTo>
                  <a:lnTo>
                    <a:pt x="5538" y="5451"/>
                  </a:lnTo>
                  <a:lnTo>
                    <a:pt x="5398" y="5075"/>
                  </a:lnTo>
                  <a:lnTo>
                    <a:pt x="5347" y="4634"/>
                  </a:lnTo>
                  <a:lnTo>
                    <a:pt x="5398" y="4176"/>
                  </a:lnTo>
                  <a:lnTo>
                    <a:pt x="5545" y="3788"/>
                  </a:lnTo>
                  <a:lnTo>
                    <a:pt x="5757" y="3540"/>
                  </a:lnTo>
                  <a:lnTo>
                    <a:pt x="6006" y="3450"/>
                  </a:lnTo>
                  <a:lnTo>
                    <a:pt x="12945" y="3450"/>
                  </a:lnTo>
                  <a:lnTo>
                    <a:pt x="13122" y="2797"/>
                  </a:lnTo>
                  <a:lnTo>
                    <a:pt x="13248" y="2394"/>
                  </a:lnTo>
                  <a:lnTo>
                    <a:pt x="13624" y="1265"/>
                  </a:lnTo>
                  <a:lnTo>
                    <a:pt x="13963" y="359"/>
                  </a:lnTo>
                  <a:lnTo>
                    <a:pt x="8461" y="359"/>
                  </a:lnTo>
                  <a:lnTo>
                    <a:pt x="679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9"/>
            <p:cNvSpPr/>
            <p:nvPr/>
          </p:nvSpPr>
          <p:spPr>
            <a:xfrm>
              <a:off x="582739" y="269314"/>
              <a:ext cx="130492" cy="613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249" y="0"/>
                  </a:moveTo>
                  <a:lnTo>
                    <a:pt x="18066" y="6420"/>
                  </a:lnTo>
                  <a:lnTo>
                    <a:pt x="13370" y="12217"/>
                  </a:lnTo>
                  <a:lnTo>
                    <a:pt x="7301" y="17306"/>
                  </a:lnTo>
                  <a:lnTo>
                    <a:pt x="0" y="21600"/>
                  </a:lnTo>
                  <a:lnTo>
                    <a:pt x="21050" y="21600"/>
                  </a:lnTo>
                  <a:lnTo>
                    <a:pt x="21216" y="19949"/>
                  </a:lnTo>
                  <a:lnTo>
                    <a:pt x="21600" y="9431"/>
                  </a:lnTo>
                  <a:lnTo>
                    <a:pt x="2124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9"/>
            <p:cNvSpPr/>
            <p:nvPr/>
          </p:nvSpPr>
          <p:spPr>
            <a:xfrm>
              <a:off x="278066" y="0"/>
              <a:ext cx="211735" cy="568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369" y="0"/>
                  </a:moveTo>
                  <a:lnTo>
                    <a:pt x="7832" y="3250"/>
                  </a:lnTo>
                  <a:lnTo>
                    <a:pt x="3637" y="10529"/>
                  </a:lnTo>
                  <a:lnTo>
                    <a:pt x="0" y="21600"/>
                  </a:lnTo>
                  <a:lnTo>
                    <a:pt x="18449" y="21600"/>
                  </a:lnTo>
                  <a:lnTo>
                    <a:pt x="18660" y="20419"/>
                  </a:lnTo>
                  <a:lnTo>
                    <a:pt x="20092" y="13268"/>
                  </a:lnTo>
                  <a:lnTo>
                    <a:pt x="21600" y="6531"/>
                  </a:lnTo>
                  <a:lnTo>
                    <a:pt x="17030" y="1014"/>
                  </a:lnTo>
                  <a:lnTo>
                    <a:pt x="12369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9"/>
            <p:cNvSpPr/>
            <p:nvPr/>
          </p:nvSpPr>
          <p:spPr>
            <a:xfrm>
              <a:off x="197380" y="114137"/>
              <a:ext cx="277085" cy="28728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778" y="0"/>
                  </a:moveTo>
                  <a:lnTo>
                    <a:pt x="0" y="0"/>
                  </a:lnTo>
                  <a:lnTo>
                    <a:pt x="662" y="125"/>
                  </a:lnTo>
                  <a:lnTo>
                    <a:pt x="1221" y="488"/>
                  </a:lnTo>
                  <a:lnTo>
                    <a:pt x="1580" y="1011"/>
                  </a:lnTo>
                  <a:lnTo>
                    <a:pt x="1710" y="1627"/>
                  </a:lnTo>
                  <a:lnTo>
                    <a:pt x="1580" y="2265"/>
                  </a:lnTo>
                  <a:lnTo>
                    <a:pt x="1204" y="2804"/>
                  </a:lnTo>
                  <a:lnTo>
                    <a:pt x="660" y="3151"/>
                  </a:lnTo>
                  <a:lnTo>
                    <a:pt x="23" y="3276"/>
                  </a:lnTo>
                  <a:lnTo>
                    <a:pt x="21600" y="3276"/>
                  </a:lnTo>
                  <a:lnTo>
                    <a:pt x="21379" y="3052"/>
                  </a:lnTo>
                  <a:lnTo>
                    <a:pt x="17665" y="226"/>
                  </a:lnTo>
                  <a:lnTo>
                    <a:pt x="17778" y="0"/>
                  </a:lnTo>
                  <a:close/>
                  <a:moveTo>
                    <a:pt x="19967" y="21143"/>
                  </a:moveTo>
                  <a:lnTo>
                    <a:pt x="9036" y="21143"/>
                  </a:lnTo>
                  <a:lnTo>
                    <a:pt x="13384" y="21600"/>
                  </a:lnTo>
                  <a:lnTo>
                    <a:pt x="17648" y="21492"/>
                  </a:lnTo>
                  <a:lnTo>
                    <a:pt x="19967" y="2114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8" name="Google Shape;408;p9"/>
          <p:cNvSpPr/>
          <p:nvPr/>
        </p:nvSpPr>
        <p:spPr>
          <a:xfrm>
            <a:off x="1207453" y="3236218"/>
            <a:ext cx="245503" cy="155803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9"/>
          <p:cNvSpPr/>
          <p:nvPr/>
        </p:nvSpPr>
        <p:spPr>
          <a:xfrm>
            <a:off x="1193883" y="3562220"/>
            <a:ext cx="90856" cy="12452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10" name="Google Shape;410;p9"/>
          <p:cNvGrpSpPr/>
          <p:nvPr/>
        </p:nvGrpSpPr>
        <p:grpSpPr>
          <a:xfrm>
            <a:off x="963169" y="3285876"/>
            <a:ext cx="586717" cy="352198"/>
            <a:chOff x="0" y="0"/>
            <a:chExt cx="586715" cy="352197"/>
          </a:xfrm>
        </p:grpSpPr>
        <p:sp>
          <p:nvSpPr>
            <p:cNvPr id="411" name="Google Shape;411;p9"/>
            <p:cNvSpPr/>
            <p:nvPr/>
          </p:nvSpPr>
          <p:spPr>
            <a:xfrm>
              <a:off x="0" y="0"/>
              <a:ext cx="586715" cy="3521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482" y="0"/>
                  </a:moveTo>
                  <a:lnTo>
                    <a:pt x="5709" y="153"/>
                  </a:lnTo>
                  <a:lnTo>
                    <a:pt x="4038" y="620"/>
                  </a:lnTo>
                  <a:lnTo>
                    <a:pt x="2506" y="1359"/>
                  </a:lnTo>
                  <a:lnTo>
                    <a:pt x="1148" y="2327"/>
                  </a:lnTo>
                  <a:lnTo>
                    <a:pt x="0" y="3481"/>
                  </a:lnTo>
                  <a:lnTo>
                    <a:pt x="552" y="6211"/>
                  </a:lnTo>
                  <a:lnTo>
                    <a:pt x="1342" y="8927"/>
                  </a:lnTo>
                  <a:lnTo>
                    <a:pt x="2363" y="11558"/>
                  </a:lnTo>
                  <a:lnTo>
                    <a:pt x="3606" y="14031"/>
                  </a:lnTo>
                  <a:lnTo>
                    <a:pt x="5065" y="16275"/>
                  </a:lnTo>
                  <a:lnTo>
                    <a:pt x="6732" y="18217"/>
                  </a:lnTo>
                  <a:lnTo>
                    <a:pt x="8599" y="19784"/>
                  </a:lnTo>
                  <a:lnTo>
                    <a:pt x="10585" y="20876"/>
                  </a:lnTo>
                  <a:lnTo>
                    <a:pt x="12588" y="21467"/>
                  </a:lnTo>
                  <a:lnTo>
                    <a:pt x="14572" y="21600"/>
                  </a:lnTo>
                  <a:lnTo>
                    <a:pt x="16501" y="21316"/>
                  </a:lnTo>
                  <a:lnTo>
                    <a:pt x="18339" y="20658"/>
                  </a:lnTo>
                  <a:lnTo>
                    <a:pt x="20051" y="19669"/>
                  </a:lnTo>
                  <a:lnTo>
                    <a:pt x="21600" y="18390"/>
                  </a:lnTo>
                  <a:lnTo>
                    <a:pt x="21279" y="16221"/>
                  </a:lnTo>
                  <a:lnTo>
                    <a:pt x="20730" y="13937"/>
                  </a:lnTo>
                  <a:lnTo>
                    <a:pt x="19960" y="11609"/>
                  </a:lnTo>
                  <a:lnTo>
                    <a:pt x="18977" y="9311"/>
                  </a:lnTo>
                  <a:lnTo>
                    <a:pt x="17788" y="7113"/>
                  </a:lnTo>
                  <a:lnTo>
                    <a:pt x="7278" y="6631"/>
                  </a:lnTo>
                  <a:lnTo>
                    <a:pt x="6965" y="6529"/>
                  </a:lnTo>
                  <a:lnTo>
                    <a:pt x="6701" y="6233"/>
                  </a:lnTo>
                  <a:lnTo>
                    <a:pt x="6531" y="5807"/>
                  </a:lnTo>
                  <a:lnTo>
                    <a:pt x="6470" y="5305"/>
                  </a:lnTo>
                  <a:lnTo>
                    <a:pt x="6531" y="4784"/>
                  </a:lnTo>
                  <a:lnTo>
                    <a:pt x="6709" y="4344"/>
                  </a:lnTo>
                  <a:lnTo>
                    <a:pt x="6966" y="4062"/>
                  </a:lnTo>
                  <a:lnTo>
                    <a:pt x="7267" y="3960"/>
                  </a:lnTo>
                  <a:lnTo>
                    <a:pt x="15398" y="3960"/>
                  </a:lnTo>
                  <a:lnTo>
                    <a:pt x="14822" y="3311"/>
                  </a:lnTo>
                  <a:lnTo>
                    <a:pt x="13060" y="1850"/>
                  </a:lnTo>
                  <a:lnTo>
                    <a:pt x="11193" y="806"/>
                  </a:lnTo>
                  <a:lnTo>
                    <a:pt x="9322" y="203"/>
                  </a:lnTo>
                  <a:lnTo>
                    <a:pt x="7482" y="0"/>
                  </a:lnTo>
                  <a:close/>
                </a:path>
              </a:pathLst>
            </a:custGeom>
            <a:solidFill>
              <a:srgbClr val="009A49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9"/>
            <p:cNvSpPr/>
            <p:nvPr/>
          </p:nvSpPr>
          <p:spPr>
            <a:xfrm>
              <a:off x="197379" y="64565"/>
              <a:ext cx="276822" cy="435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235" y="0"/>
                  </a:moveTo>
                  <a:lnTo>
                    <a:pt x="0" y="0"/>
                  </a:lnTo>
                  <a:lnTo>
                    <a:pt x="662" y="824"/>
                  </a:lnTo>
                  <a:lnTo>
                    <a:pt x="1222" y="3218"/>
                  </a:lnTo>
                  <a:lnTo>
                    <a:pt x="1581" y="6670"/>
                  </a:lnTo>
                  <a:lnTo>
                    <a:pt x="1711" y="10727"/>
                  </a:lnTo>
                  <a:lnTo>
                    <a:pt x="1581" y="14935"/>
                  </a:lnTo>
                  <a:lnTo>
                    <a:pt x="1205" y="18494"/>
                  </a:lnTo>
                  <a:lnTo>
                    <a:pt x="662" y="20777"/>
                  </a:lnTo>
                  <a:lnTo>
                    <a:pt x="23" y="21600"/>
                  </a:lnTo>
                  <a:lnTo>
                    <a:pt x="21600" y="21600"/>
                  </a:lnTo>
                  <a:lnTo>
                    <a:pt x="19360" y="9131"/>
                  </a:lnTo>
                  <a:lnTo>
                    <a:pt x="1723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3" name="Google Shape;413;p9"/>
          <p:cNvSpPr/>
          <p:nvPr/>
        </p:nvSpPr>
        <p:spPr>
          <a:xfrm>
            <a:off x="1520066" y="3505618"/>
            <a:ext cx="156333" cy="220854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4" name="Google Shape;414;p9"/>
          <p:cNvSpPr/>
          <p:nvPr/>
        </p:nvSpPr>
        <p:spPr>
          <a:xfrm>
            <a:off x="0" y="639825"/>
            <a:ext cx="4572000" cy="5121150"/>
          </a:xfrm>
          <a:prstGeom prst="rect">
            <a:avLst/>
          </a:pr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5" name="Google Shape;415;p9"/>
          <p:cNvSpPr/>
          <p:nvPr/>
        </p:nvSpPr>
        <p:spPr>
          <a:xfrm>
            <a:off x="0" y="5748273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6" name="Google Shape;416;p9"/>
          <p:cNvSpPr/>
          <p:nvPr/>
        </p:nvSpPr>
        <p:spPr>
          <a:xfrm>
            <a:off x="-1" y="627126"/>
            <a:ext cx="4572001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9"/>
          <p:cNvSpPr/>
          <p:nvPr/>
        </p:nvSpPr>
        <p:spPr>
          <a:xfrm>
            <a:off x="1936589" y="5890085"/>
            <a:ext cx="694903" cy="259423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9"/>
          <p:cNvSpPr txBox="1"/>
          <p:nvPr/>
        </p:nvSpPr>
        <p:spPr>
          <a:xfrm>
            <a:off x="455293" y="5927725"/>
            <a:ext cx="91503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/>
          </a:p>
        </p:txBody>
      </p:sp>
      <p:sp>
        <p:nvSpPr>
          <p:cNvPr id="419" name="Google Shape;419;p9"/>
          <p:cNvSpPr txBox="1"/>
          <p:nvPr/>
        </p:nvSpPr>
        <p:spPr>
          <a:xfrm>
            <a:off x="3304004" y="5937250"/>
            <a:ext cx="812801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Set of 7 cards</a:t>
            </a:r>
            <a:endParaRPr/>
          </a:p>
        </p:txBody>
      </p:sp>
      <p:sp>
        <p:nvSpPr>
          <p:cNvPr id="420" name="Google Shape;420;p9"/>
          <p:cNvSpPr txBox="1">
            <a:spLocks noGrp="1"/>
          </p:cNvSpPr>
          <p:nvPr>
            <p:ph type="title"/>
          </p:nvPr>
        </p:nvSpPr>
        <p:spPr>
          <a:xfrm>
            <a:off x="215746" y="928415"/>
            <a:ext cx="4125746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dirty="0" err="1"/>
              <a:t>Virtuelles</a:t>
            </a:r>
            <a:r>
              <a:rPr lang="en-US" dirty="0"/>
              <a:t> </a:t>
            </a:r>
            <a:r>
              <a:rPr lang="en-US" dirty="0" err="1"/>
              <a:t>Haustier</a:t>
            </a:r>
            <a:br>
              <a:rPr lang="en-US" dirty="0"/>
            </a:br>
            <a:r>
              <a:rPr lang="en-US" dirty="0" err="1"/>
              <a:t>Karten</a:t>
            </a:r>
            <a:endParaRPr dirty="0"/>
          </a:p>
        </p:txBody>
      </p:sp>
      <p:sp>
        <p:nvSpPr>
          <p:cNvPr id="421" name="Google Shape;421;p9"/>
          <p:cNvSpPr txBox="1">
            <a:spLocks noGrp="1"/>
          </p:cNvSpPr>
          <p:nvPr>
            <p:ph type="body" idx="1"/>
          </p:nvPr>
        </p:nvSpPr>
        <p:spPr>
          <a:xfrm>
            <a:off x="755429" y="1826492"/>
            <a:ext cx="3061141" cy="3087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3187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600"/>
              <a:buFont typeface="Roboto Medium"/>
              <a:buNone/>
            </a:pPr>
            <a:r>
              <a:rPr lang="en-US" dirty="0" err="1"/>
              <a:t>Verwende</a:t>
            </a:r>
            <a:r>
              <a:rPr lang="en-US" dirty="0"/>
              <a:t> die </a:t>
            </a:r>
            <a:r>
              <a:rPr lang="en-US" dirty="0" err="1"/>
              <a:t>Karten</a:t>
            </a:r>
            <a:r>
              <a:rPr lang="en-US" dirty="0"/>
              <a:t> in </a:t>
            </a:r>
            <a:r>
              <a:rPr lang="en-US" dirty="0" err="1"/>
              <a:t>dieser</a:t>
            </a:r>
            <a:r>
              <a:rPr lang="en-US" dirty="0"/>
              <a:t> 	</a:t>
            </a:r>
            <a:r>
              <a:rPr lang="en-US" dirty="0" err="1"/>
              <a:t>Reihenfolge</a:t>
            </a:r>
            <a:r>
              <a:rPr lang="en-US" dirty="0"/>
              <a:t>:</a:t>
            </a:r>
            <a:endParaRPr dirty="0"/>
          </a:p>
          <a:p>
            <a:pPr marL="0" lvl="0" indent="3060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5E4C9"/>
              </a:buClr>
              <a:buSzPts val="1600"/>
              <a:buFont typeface="Times New Roman"/>
              <a:buNone/>
            </a:pPr>
            <a:endParaRPr dirty="0"/>
          </a:p>
          <a:p>
            <a:pPr marL="576580" lvl="0" indent="-25780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de-DE" sz="1800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Stelle dein Haustier vor</a:t>
            </a:r>
            <a:endParaRPr b="0" dirty="0">
              <a:latin typeface="Roboto Black"/>
              <a:ea typeface="Roboto Black"/>
              <a:cs typeface="Roboto Black"/>
              <a:sym typeface="Roboto Black"/>
            </a:endParaRPr>
          </a:p>
          <a:p>
            <a:pPr marL="576580" lvl="0" indent="-257809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de-DE" sz="1800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Bewege es</a:t>
            </a:r>
            <a:endParaRPr b="0" dirty="0">
              <a:latin typeface="Roboto Black"/>
              <a:ea typeface="Roboto Black"/>
              <a:cs typeface="Roboto Black"/>
              <a:sym typeface="Roboto Black"/>
            </a:endParaRPr>
          </a:p>
          <a:p>
            <a:pPr marL="576580" lvl="0" indent="-257809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de-DE" sz="1800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Füttere es</a:t>
            </a:r>
            <a:endParaRPr b="0" dirty="0">
              <a:latin typeface="Roboto Black"/>
              <a:ea typeface="Roboto Black"/>
              <a:cs typeface="Roboto Black"/>
              <a:sym typeface="Roboto Black"/>
            </a:endParaRPr>
          </a:p>
          <a:p>
            <a:pPr marL="576580" lvl="0" indent="-257809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de-DE" sz="1800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Gib etwas zu Trinken</a:t>
            </a:r>
            <a:endParaRPr b="0" dirty="0">
              <a:latin typeface="Roboto Black"/>
              <a:ea typeface="Roboto Black"/>
              <a:cs typeface="Roboto Black"/>
              <a:sym typeface="Roboto Black"/>
            </a:endParaRPr>
          </a:p>
          <a:p>
            <a:pPr marL="576580" lvl="0" indent="-257809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en-US" sz="1800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Was </a:t>
            </a:r>
            <a:r>
              <a:rPr lang="en-US" sz="1800" b="1" dirty="0" err="1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sagt</a:t>
            </a:r>
            <a:r>
              <a:rPr lang="en-US" sz="1800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 es?</a:t>
            </a:r>
            <a:endParaRPr b="0" dirty="0">
              <a:latin typeface="Roboto Black"/>
              <a:ea typeface="Roboto Black"/>
              <a:cs typeface="Roboto Black"/>
              <a:sym typeface="Roboto Black"/>
            </a:endParaRPr>
          </a:p>
          <a:p>
            <a:pPr marL="570230" lvl="0" indent="-251459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de-DE" sz="1800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Zeit zum Spielen</a:t>
            </a:r>
            <a:endParaRPr b="0" dirty="0">
              <a:latin typeface="Roboto Black"/>
              <a:ea typeface="Roboto Black"/>
              <a:cs typeface="Roboto Black"/>
              <a:sym typeface="Roboto Black"/>
            </a:endParaRPr>
          </a:p>
          <a:p>
            <a:pPr marL="576580" lvl="0" indent="-257809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en-US" sz="1800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Hat es Hunger?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10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p10"/>
          <p:cNvSpPr/>
          <p:nvPr/>
        </p:nvSpPr>
        <p:spPr>
          <a:xfrm>
            <a:off x="603242" y="703"/>
            <a:ext cx="3968743" cy="571429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10"/>
          <p:cNvSpPr txBox="1"/>
          <p:nvPr/>
        </p:nvSpPr>
        <p:spPr>
          <a:xfrm>
            <a:off x="723898" y="5927725"/>
            <a:ext cx="1220311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Virtuelles</a:t>
            </a: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Haustier</a:t>
            </a:r>
            <a:endParaRPr dirty="0"/>
          </a:p>
        </p:txBody>
      </p:sp>
      <p:sp>
        <p:nvSpPr>
          <p:cNvPr id="429" name="Google Shape;429;p10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0" name="Google Shape;430;p10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1</a:t>
            </a:r>
            <a:endParaRPr dirty="0"/>
          </a:p>
        </p:txBody>
      </p:sp>
      <p:sp>
        <p:nvSpPr>
          <p:cNvPr id="431" name="Google Shape;431;p1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2" name="Google Shape;432;p1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3" name="Google Shape;433;p10"/>
          <p:cNvSpPr/>
          <p:nvPr/>
        </p:nvSpPr>
        <p:spPr>
          <a:xfrm>
            <a:off x="3140363" y="5890085"/>
            <a:ext cx="694903" cy="25942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10"/>
          <p:cNvSpPr txBox="1">
            <a:spLocks noGrp="1"/>
          </p:cNvSpPr>
          <p:nvPr>
            <p:ph type="title"/>
          </p:nvPr>
        </p:nvSpPr>
        <p:spPr>
          <a:xfrm>
            <a:off x="345954" y="433114"/>
            <a:ext cx="3968742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dirty="0"/>
              <a:t>Stelle </a:t>
            </a:r>
            <a:r>
              <a:rPr lang="en-US" dirty="0" err="1"/>
              <a:t>dein</a:t>
            </a:r>
            <a:r>
              <a:rPr lang="en-US" dirty="0"/>
              <a:t> </a:t>
            </a:r>
            <a:r>
              <a:rPr lang="en-US" dirty="0" err="1"/>
              <a:t>Haustier</a:t>
            </a:r>
            <a:r>
              <a:rPr lang="en-US" dirty="0"/>
              <a:t> </a:t>
            </a:r>
            <a:r>
              <a:rPr lang="en-US" dirty="0" err="1"/>
              <a:t>vor</a:t>
            </a:r>
            <a:endParaRPr dirty="0"/>
          </a:p>
        </p:txBody>
      </p:sp>
      <p:sp>
        <p:nvSpPr>
          <p:cNvPr id="437" name="Google Shape;437;p10"/>
          <p:cNvSpPr txBox="1"/>
          <p:nvPr/>
        </p:nvSpPr>
        <p:spPr>
          <a:xfrm>
            <a:off x="723899" y="1263649"/>
            <a:ext cx="3111367" cy="346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Haustier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und lass es Hallo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sagen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pic>
        <p:nvPicPr>
          <p:cNvPr id="3" name="Grafik 2" descr="Ein Bild, das Gras, draußen, Gebäude, Parken enthält.&#10;&#10;Automatisch generierte Beschreibung">
            <a:extLst>
              <a:ext uri="{FF2B5EF4-FFF2-40B4-BE49-F238E27FC236}">
                <a16:creationId xmlns:a16="http://schemas.microsoft.com/office/drawing/2014/main" id="{1CFEC93C-7E11-4492-A429-2847F81424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0986" y="1849275"/>
            <a:ext cx="2396828" cy="1778416"/>
          </a:xfrm>
          <a:prstGeom prst="rect">
            <a:avLst/>
          </a:prstGeom>
        </p:spPr>
      </p:pic>
      <p:pic>
        <p:nvPicPr>
          <p:cNvPr id="5" name="Grafik 4" descr="Ein Bild, das Gras, draußen, Gebäude, grasbedeckt enthält.&#10;&#10;Automatisch generierte Beschreibung">
            <a:extLst>
              <a:ext uri="{FF2B5EF4-FFF2-40B4-BE49-F238E27FC236}">
                <a16:creationId xmlns:a16="http://schemas.microsoft.com/office/drawing/2014/main" id="{20A50BB1-3CA1-45C5-8C09-E3558DE7DE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0986" y="3747021"/>
            <a:ext cx="2382730" cy="177841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11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5" name="Google Shape;445;p11"/>
          <p:cNvSpPr/>
          <p:nvPr/>
        </p:nvSpPr>
        <p:spPr>
          <a:xfrm>
            <a:off x="2118442" y="703"/>
            <a:ext cx="2453543" cy="148550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6" name="Google Shape;446;p11"/>
          <p:cNvSpPr/>
          <p:nvPr/>
        </p:nvSpPr>
        <p:spPr>
          <a:xfrm>
            <a:off x="0" y="927099"/>
            <a:ext cx="4572000" cy="2197825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7" name="Google Shape;447;p11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8" name="Google Shape;448;p11"/>
          <p:cNvSpPr/>
          <p:nvPr/>
        </p:nvSpPr>
        <p:spPr>
          <a:xfrm>
            <a:off x="0" y="3124923"/>
            <a:ext cx="4572000" cy="2316772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1"/>
          <p:cNvSpPr/>
          <p:nvPr/>
        </p:nvSpPr>
        <p:spPr>
          <a:xfrm>
            <a:off x="0" y="3112211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1" name="Google Shape;451;p11"/>
          <p:cNvSpPr txBox="1"/>
          <p:nvPr/>
        </p:nvSpPr>
        <p:spPr>
          <a:xfrm>
            <a:off x="1" y="1035706"/>
            <a:ext cx="4572000" cy="319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BEREITE VOR</a:t>
            </a:r>
            <a:endParaRPr dirty="0"/>
          </a:p>
        </p:txBody>
      </p:sp>
      <p:sp>
        <p:nvSpPr>
          <p:cNvPr id="452" name="Google Shape;452;p11"/>
          <p:cNvSpPr/>
          <p:nvPr/>
        </p:nvSpPr>
        <p:spPr>
          <a:xfrm>
            <a:off x="0" y="5441696"/>
            <a:ext cx="4572000" cy="959104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" name="Google Shape;453;p11"/>
          <p:cNvSpPr/>
          <p:nvPr/>
        </p:nvSpPr>
        <p:spPr>
          <a:xfrm>
            <a:off x="0" y="5428996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11"/>
          <p:cNvSpPr txBox="1">
            <a:spLocks noGrp="1"/>
          </p:cNvSpPr>
          <p:nvPr>
            <p:ph type="title"/>
          </p:nvPr>
        </p:nvSpPr>
        <p:spPr>
          <a:xfrm>
            <a:off x="215899" y="218166"/>
            <a:ext cx="4115437" cy="52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de-DE" dirty="0"/>
              <a:t>Stelle dein Haustier vor</a:t>
            </a:r>
            <a:endParaRPr dirty="0"/>
          </a:p>
          <a:p>
            <a:pPr marL="0" lvl="0" indent="127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 err="1"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 dirty="0"/>
          </a:p>
        </p:txBody>
      </p:sp>
      <p:sp>
        <p:nvSpPr>
          <p:cNvPr id="455" name="Google Shape;455;p11"/>
          <p:cNvSpPr txBox="1"/>
          <p:nvPr/>
        </p:nvSpPr>
        <p:spPr>
          <a:xfrm>
            <a:off x="1" y="3242966"/>
            <a:ext cx="4572000" cy="495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939598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PROGRAMMIERE ES</a:t>
            </a:r>
            <a:endParaRPr sz="1800" b="0" i="0" u="none" strike="noStrike" cap="none" dirty="0">
              <a:solidFill>
                <a:srgbClr val="000000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Ziehe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Haustier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beliebigen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Ort auf der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Bühne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cxnSp>
        <p:nvCxnSpPr>
          <p:cNvPr id="456" name="Google Shape;456;p11"/>
          <p:cNvCxnSpPr/>
          <p:nvPr/>
        </p:nvCxnSpPr>
        <p:spPr>
          <a:xfrm flipH="1">
            <a:off x="1392919" y="1357437"/>
            <a:ext cx="1" cy="1574802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7" name="Google Shape;457;p11"/>
          <p:cNvSpPr txBox="1"/>
          <p:nvPr/>
        </p:nvSpPr>
        <p:spPr>
          <a:xfrm>
            <a:off x="1473552" y="1857197"/>
            <a:ext cx="1358625" cy="293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21590" algn="ctr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als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Haustier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wie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zB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 Monkey.</a:t>
            </a:r>
            <a:endParaRPr dirty="0"/>
          </a:p>
        </p:txBody>
      </p:sp>
      <p:sp>
        <p:nvSpPr>
          <p:cNvPr id="458" name="Google Shape;458;p11"/>
          <p:cNvSpPr/>
          <p:nvPr/>
        </p:nvSpPr>
        <p:spPr>
          <a:xfrm>
            <a:off x="1927401" y="1360614"/>
            <a:ext cx="412395" cy="41239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9" name="Google Shape;459;p11"/>
          <p:cNvSpPr/>
          <p:nvPr/>
        </p:nvSpPr>
        <p:spPr>
          <a:xfrm>
            <a:off x="1927401" y="1360615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0" name="Google Shape;460;p11"/>
          <p:cNvSpPr txBox="1"/>
          <p:nvPr/>
        </p:nvSpPr>
        <p:spPr>
          <a:xfrm>
            <a:off x="88782" y="1844698"/>
            <a:ext cx="1295988" cy="27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9055" marR="5080" lvl="0" indent="-46990" algn="ctr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Bühnenbild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,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wie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z.B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 Garden Rock.</a:t>
            </a:r>
            <a:endParaRPr dirty="0"/>
          </a:p>
        </p:txBody>
      </p:sp>
      <p:sp>
        <p:nvSpPr>
          <p:cNvPr id="461" name="Google Shape;461;p11"/>
          <p:cNvSpPr/>
          <p:nvPr/>
        </p:nvSpPr>
        <p:spPr>
          <a:xfrm>
            <a:off x="555802" y="1360614"/>
            <a:ext cx="412395" cy="412395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2" name="Google Shape;462;p11"/>
          <p:cNvSpPr/>
          <p:nvPr/>
        </p:nvSpPr>
        <p:spPr>
          <a:xfrm>
            <a:off x="555802" y="1360615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3" name="Google Shape;463;p11"/>
          <p:cNvSpPr/>
          <p:nvPr/>
        </p:nvSpPr>
        <p:spPr>
          <a:xfrm>
            <a:off x="408752" y="2221852"/>
            <a:ext cx="706490" cy="7102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70" y="0"/>
                </a:moveTo>
                <a:lnTo>
                  <a:pt x="2330" y="0"/>
                </a:lnTo>
                <a:lnTo>
                  <a:pt x="983" y="36"/>
                </a:lnTo>
                <a:lnTo>
                  <a:pt x="291" y="290"/>
                </a:lnTo>
                <a:lnTo>
                  <a:pt x="36" y="978"/>
                </a:lnTo>
                <a:lnTo>
                  <a:pt x="0" y="2317"/>
                </a:lnTo>
                <a:lnTo>
                  <a:pt x="0" y="19283"/>
                </a:lnTo>
                <a:lnTo>
                  <a:pt x="36" y="20622"/>
                </a:lnTo>
                <a:lnTo>
                  <a:pt x="291" y="21310"/>
                </a:lnTo>
                <a:lnTo>
                  <a:pt x="983" y="21564"/>
                </a:lnTo>
                <a:lnTo>
                  <a:pt x="2330" y="21600"/>
                </a:lnTo>
                <a:lnTo>
                  <a:pt x="19270" y="21600"/>
                </a:lnTo>
                <a:lnTo>
                  <a:pt x="20617" y="21564"/>
                </a:lnTo>
                <a:lnTo>
                  <a:pt x="21309" y="21310"/>
                </a:lnTo>
                <a:lnTo>
                  <a:pt x="21564" y="20622"/>
                </a:lnTo>
                <a:lnTo>
                  <a:pt x="21600" y="19283"/>
                </a:lnTo>
                <a:lnTo>
                  <a:pt x="21600" y="2317"/>
                </a:lnTo>
                <a:lnTo>
                  <a:pt x="21564" y="978"/>
                </a:lnTo>
                <a:lnTo>
                  <a:pt x="21309" y="290"/>
                </a:lnTo>
                <a:lnTo>
                  <a:pt x="20617" y="36"/>
                </a:lnTo>
                <a:lnTo>
                  <a:pt x="1927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4" name="Google Shape;464;p11"/>
          <p:cNvSpPr/>
          <p:nvPr/>
        </p:nvSpPr>
        <p:spPr>
          <a:xfrm>
            <a:off x="409942" y="2230272"/>
            <a:ext cx="697676" cy="523255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p11"/>
          <p:cNvSpPr/>
          <p:nvPr/>
        </p:nvSpPr>
        <p:spPr>
          <a:xfrm>
            <a:off x="408752" y="2221852"/>
            <a:ext cx="706490" cy="7102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30" y="0"/>
                </a:moveTo>
                <a:lnTo>
                  <a:pt x="983" y="36"/>
                </a:lnTo>
                <a:lnTo>
                  <a:pt x="291" y="290"/>
                </a:lnTo>
                <a:lnTo>
                  <a:pt x="36" y="978"/>
                </a:lnTo>
                <a:lnTo>
                  <a:pt x="0" y="2317"/>
                </a:lnTo>
                <a:lnTo>
                  <a:pt x="0" y="19283"/>
                </a:lnTo>
                <a:lnTo>
                  <a:pt x="36" y="20622"/>
                </a:lnTo>
                <a:lnTo>
                  <a:pt x="291" y="21310"/>
                </a:lnTo>
                <a:lnTo>
                  <a:pt x="983" y="21564"/>
                </a:lnTo>
                <a:lnTo>
                  <a:pt x="2330" y="21600"/>
                </a:lnTo>
                <a:lnTo>
                  <a:pt x="19270" y="21600"/>
                </a:lnTo>
                <a:lnTo>
                  <a:pt x="20617" y="21564"/>
                </a:lnTo>
                <a:lnTo>
                  <a:pt x="21309" y="21310"/>
                </a:lnTo>
                <a:lnTo>
                  <a:pt x="21564" y="20622"/>
                </a:lnTo>
                <a:lnTo>
                  <a:pt x="21600" y="19283"/>
                </a:lnTo>
                <a:lnTo>
                  <a:pt x="21600" y="2317"/>
                </a:lnTo>
                <a:lnTo>
                  <a:pt x="21564" y="978"/>
                </a:lnTo>
                <a:lnTo>
                  <a:pt x="21309" y="290"/>
                </a:lnTo>
                <a:lnTo>
                  <a:pt x="20617" y="36"/>
                </a:lnTo>
                <a:lnTo>
                  <a:pt x="19270" y="0"/>
                </a:lnTo>
                <a:lnTo>
                  <a:pt x="233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6" name="Google Shape;466;p11"/>
          <p:cNvSpPr txBox="1"/>
          <p:nvPr/>
        </p:nvSpPr>
        <p:spPr>
          <a:xfrm>
            <a:off x="589197" y="2766647"/>
            <a:ext cx="35242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Roboto Medium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Garden</a:t>
            </a:r>
            <a:endParaRPr/>
          </a:p>
        </p:txBody>
      </p:sp>
      <p:sp>
        <p:nvSpPr>
          <p:cNvPr id="467" name="Google Shape;467;p11"/>
          <p:cNvSpPr/>
          <p:nvPr/>
        </p:nvSpPr>
        <p:spPr>
          <a:xfrm>
            <a:off x="1775643" y="2221845"/>
            <a:ext cx="715912" cy="7159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301" y="0"/>
                </a:moveTo>
                <a:lnTo>
                  <a:pt x="2299" y="0"/>
                </a:lnTo>
                <a:lnTo>
                  <a:pt x="970" y="36"/>
                </a:lnTo>
                <a:lnTo>
                  <a:pt x="287" y="287"/>
                </a:lnTo>
                <a:lnTo>
                  <a:pt x="36" y="970"/>
                </a:lnTo>
                <a:lnTo>
                  <a:pt x="0" y="2299"/>
                </a:lnTo>
                <a:lnTo>
                  <a:pt x="0" y="19301"/>
                </a:lnTo>
                <a:lnTo>
                  <a:pt x="36" y="20630"/>
                </a:lnTo>
                <a:lnTo>
                  <a:pt x="287" y="21313"/>
                </a:lnTo>
                <a:lnTo>
                  <a:pt x="970" y="21564"/>
                </a:lnTo>
                <a:lnTo>
                  <a:pt x="2299" y="21600"/>
                </a:lnTo>
                <a:lnTo>
                  <a:pt x="19301" y="21600"/>
                </a:lnTo>
                <a:lnTo>
                  <a:pt x="20630" y="21564"/>
                </a:lnTo>
                <a:lnTo>
                  <a:pt x="21313" y="21313"/>
                </a:lnTo>
                <a:lnTo>
                  <a:pt x="21564" y="20630"/>
                </a:lnTo>
                <a:lnTo>
                  <a:pt x="21600" y="19301"/>
                </a:lnTo>
                <a:lnTo>
                  <a:pt x="21600" y="2299"/>
                </a:lnTo>
                <a:lnTo>
                  <a:pt x="21564" y="970"/>
                </a:lnTo>
                <a:lnTo>
                  <a:pt x="21313" y="287"/>
                </a:lnTo>
                <a:lnTo>
                  <a:pt x="20630" y="36"/>
                </a:lnTo>
                <a:lnTo>
                  <a:pt x="1930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8" name="Google Shape;468;p11"/>
          <p:cNvSpPr/>
          <p:nvPr/>
        </p:nvSpPr>
        <p:spPr>
          <a:xfrm>
            <a:off x="1935115" y="2270625"/>
            <a:ext cx="346340" cy="508687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9" name="Google Shape;469;p11"/>
          <p:cNvSpPr/>
          <p:nvPr/>
        </p:nvSpPr>
        <p:spPr>
          <a:xfrm>
            <a:off x="1775643" y="2221845"/>
            <a:ext cx="715912" cy="7159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299" y="0"/>
                </a:moveTo>
                <a:lnTo>
                  <a:pt x="970" y="36"/>
                </a:lnTo>
                <a:lnTo>
                  <a:pt x="287" y="287"/>
                </a:lnTo>
                <a:lnTo>
                  <a:pt x="36" y="970"/>
                </a:lnTo>
                <a:lnTo>
                  <a:pt x="0" y="2299"/>
                </a:lnTo>
                <a:lnTo>
                  <a:pt x="0" y="19301"/>
                </a:lnTo>
                <a:lnTo>
                  <a:pt x="36" y="20630"/>
                </a:lnTo>
                <a:lnTo>
                  <a:pt x="287" y="21313"/>
                </a:lnTo>
                <a:lnTo>
                  <a:pt x="970" y="21564"/>
                </a:lnTo>
                <a:lnTo>
                  <a:pt x="2299" y="21600"/>
                </a:lnTo>
                <a:lnTo>
                  <a:pt x="19301" y="21600"/>
                </a:lnTo>
                <a:lnTo>
                  <a:pt x="20630" y="21564"/>
                </a:lnTo>
                <a:lnTo>
                  <a:pt x="21313" y="21313"/>
                </a:lnTo>
                <a:lnTo>
                  <a:pt x="21564" y="20630"/>
                </a:lnTo>
                <a:lnTo>
                  <a:pt x="21600" y="19301"/>
                </a:lnTo>
                <a:lnTo>
                  <a:pt x="21600" y="2299"/>
                </a:lnTo>
                <a:lnTo>
                  <a:pt x="21564" y="970"/>
                </a:lnTo>
                <a:lnTo>
                  <a:pt x="21313" y="287"/>
                </a:lnTo>
                <a:lnTo>
                  <a:pt x="20630" y="36"/>
                </a:lnTo>
                <a:lnTo>
                  <a:pt x="19301" y="0"/>
                </a:lnTo>
                <a:lnTo>
                  <a:pt x="2299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0" name="Google Shape;470;p11"/>
          <p:cNvSpPr txBox="1"/>
          <p:nvPr/>
        </p:nvSpPr>
        <p:spPr>
          <a:xfrm>
            <a:off x="1941561" y="2766647"/>
            <a:ext cx="38417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Roboto Medium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Monkey</a:t>
            </a:r>
            <a:endParaRPr/>
          </a:p>
        </p:txBody>
      </p:sp>
      <p:sp>
        <p:nvSpPr>
          <p:cNvPr id="471" name="Google Shape;471;p11"/>
          <p:cNvSpPr/>
          <p:nvPr/>
        </p:nvSpPr>
        <p:spPr>
          <a:xfrm>
            <a:off x="379740" y="40529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2" name="Google Shape;472;p11"/>
          <p:cNvSpPr/>
          <p:nvPr/>
        </p:nvSpPr>
        <p:spPr>
          <a:xfrm>
            <a:off x="477912" y="4074185"/>
            <a:ext cx="251966" cy="370072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3" name="Google Shape;473;p11"/>
          <p:cNvSpPr/>
          <p:nvPr/>
        </p:nvSpPr>
        <p:spPr>
          <a:xfrm>
            <a:off x="379740" y="40529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4" name="Google Shape;474;p11"/>
          <p:cNvSpPr txBox="1"/>
          <p:nvPr/>
        </p:nvSpPr>
        <p:spPr>
          <a:xfrm>
            <a:off x="476237" y="4405405"/>
            <a:ext cx="29464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Monkey</a:t>
            </a:r>
            <a:endParaRPr/>
          </a:p>
        </p:txBody>
      </p:sp>
      <p:cxnSp>
        <p:nvCxnSpPr>
          <p:cNvPr id="475" name="Google Shape;475;p11"/>
          <p:cNvCxnSpPr/>
          <p:nvPr/>
        </p:nvCxnSpPr>
        <p:spPr>
          <a:xfrm>
            <a:off x="1536054" y="4944109"/>
            <a:ext cx="1" cy="20574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76" name="Google Shape;476;p11"/>
          <p:cNvSpPr txBox="1"/>
          <p:nvPr/>
        </p:nvSpPr>
        <p:spPr>
          <a:xfrm>
            <a:off x="2719532" y="4268071"/>
            <a:ext cx="1700903" cy="560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Postitin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(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Zahlen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könnten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anders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sein.)</a:t>
            </a:r>
            <a:endParaRPr dirty="0"/>
          </a:p>
        </p:txBody>
      </p:sp>
      <p:sp>
        <p:nvSpPr>
          <p:cNvPr id="477" name="Google Shape;477;p11"/>
          <p:cNvSpPr txBox="1"/>
          <p:nvPr/>
        </p:nvSpPr>
        <p:spPr>
          <a:xfrm>
            <a:off x="1026784" y="5134699"/>
            <a:ext cx="1952634" cy="190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Tippe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was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Haustier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sagen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soll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Times New Roman"/>
              <a:buNone/>
            </a:pPr>
            <a:endParaRPr sz="900" b="0" i="0" u="none" strike="noStrike" cap="none" dirty="0">
              <a:solidFill>
                <a:srgbClr val="6364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Times New Roman"/>
              <a:buNone/>
            </a:pPr>
            <a:endParaRPr sz="900" b="0" i="0" u="none" strike="noStrike" cap="none" dirty="0">
              <a:solidFill>
                <a:srgbClr val="6364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478" name="Google Shape;478;p11"/>
          <p:cNvSpPr/>
          <p:nvPr/>
        </p:nvSpPr>
        <p:spPr>
          <a:xfrm>
            <a:off x="2832178" y="5884862"/>
            <a:ext cx="488443" cy="260351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9" name="Google Shape;479;p11"/>
          <p:cNvSpPr/>
          <p:nvPr/>
        </p:nvSpPr>
        <p:spPr>
          <a:xfrm>
            <a:off x="2832178" y="5884862"/>
            <a:ext cx="488443" cy="26035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791" y="0"/>
                </a:moveTo>
                <a:lnTo>
                  <a:pt x="2645" y="320"/>
                </a:lnTo>
                <a:lnTo>
                  <a:pt x="1404" y="1446"/>
                </a:lnTo>
                <a:lnTo>
                  <a:pt x="408" y="3628"/>
                </a:lnTo>
                <a:lnTo>
                  <a:pt x="0" y="7112"/>
                </a:lnTo>
                <a:lnTo>
                  <a:pt x="0" y="14488"/>
                </a:lnTo>
                <a:lnTo>
                  <a:pt x="171" y="16637"/>
                </a:lnTo>
                <a:lnTo>
                  <a:pt x="771" y="18966"/>
                </a:lnTo>
                <a:lnTo>
                  <a:pt x="1934" y="20835"/>
                </a:lnTo>
                <a:lnTo>
                  <a:pt x="3791" y="21600"/>
                </a:lnTo>
                <a:lnTo>
                  <a:pt x="17809" y="21600"/>
                </a:lnTo>
                <a:lnTo>
                  <a:pt x="18955" y="21280"/>
                </a:lnTo>
                <a:lnTo>
                  <a:pt x="20196" y="20153"/>
                </a:lnTo>
                <a:lnTo>
                  <a:pt x="21192" y="17972"/>
                </a:lnTo>
                <a:lnTo>
                  <a:pt x="21600" y="14488"/>
                </a:lnTo>
                <a:lnTo>
                  <a:pt x="21600" y="7112"/>
                </a:lnTo>
                <a:lnTo>
                  <a:pt x="21429" y="4963"/>
                </a:lnTo>
                <a:lnTo>
                  <a:pt x="20829" y="2633"/>
                </a:lnTo>
                <a:lnTo>
                  <a:pt x="19666" y="765"/>
                </a:lnTo>
                <a:lnTo>
                  <a:pt x="17809" y="0"/>
                </a:lnTo>
                <a:lnTo>
                  <a:pt x="3791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80" name="Google Shape;480;p11"/>
          <p:cNvCxnSpPr/>
          <p:nvPr/>
        </p:nvCxnSpPr>
        <p:spPr>
          <a:xfrm>
            <a:off x="2634046" y="6015037"/>
            <a:ext cx="251461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1" name="Google Shape;481;p11"/>
          <p:cNvSpPr txBox="1"/>
          <p:nvPr/>
        </p:nvSpPr>
        <p:spPr>
          <a:xfrm>
            <a:off x="2903134" y="2499177"/>
            <a:ext cx="1610094" cy="409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ctr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Bewege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Maus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über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das Bild in der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Figurenbibliothek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um die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verschiedenen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Kostüme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sehen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482" name="Google Shape;482;p11"/>
          <p:cNvSpPr txBox="1"/>
          <p:nvPr/>
        </p:nvSpPr>
        <p:spPr>
          <a:xfrm>
            <a:off x="3007360" y="1294573"/>
            <a:ext cx="1323976" cy="251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ctr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mit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mehr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als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einem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Kostüm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483" name="Google Shape;483;p11"/>
          <p:cNvSpPr/>
          <p:nvPr/>
        </p:nvSpPr>
        <p:spPr>
          <a:xfrm>
            <a:off x="3029585" y="1693545"/>
            <a:ext cx="1301751" cy="769621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4" name="Google Shape;484;p11"/>
          <p:cNvSpPr/>
          <p:nvPr/>
        </p:nvSpPr>
        <p:spPr>
          <a:xfrm>
            <a:off x="3029585" y="1693545"/>
            <a:ext cx="1301751" cy="76962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264" y="0"/>
                </a:moveTo>
                <a:lnTo>
                  <a:pt x="533" y="33"/>
                </a:lnTo>
                <a:lnTo>
                  <a:pt x="158" y="267"/>
                </a:lnTo>
                <a:lnTo>
                  <a:pt x="20" y="902"/>
                </a:lnTo>
                <a:lnTo>
                  <a:pt x="0" y="2139"/>
                </a:lnTo>
                <a:lnTo>
                  <a:pt x="0" y="19461"/>
                </a:lnTo>
                <a:lnTo>
                  <a:pt x="20" y="20698"/>
                </a:lnTo>
                <a:lnTo>
                  <a:pt x="158" y="21333"/>
                </a:lnTo>
                <a:lnTo>
                  <a:pt x="533" y="21567"/>
                </a:lnTo>
                <a:lnTo>
                  <a:pt x="1264" y="21600"/>
                </a:lnTo>
                <a:lnTo>
                  <a:pt x="20336" y="21600"/>
                </a:lnTo>
                <a:lnTo>
                  <a:pt x="21067" y="21567"/>
                </a:lnTo>
                <a:lnTo>
                  <a:pt x="21442" y="21333"/>
                </a:lnTo>
                <a:lnTo>
                  <a:pt x="21580" y="20698"/>
                </a:lnTo>
                <a:lnTo>
                  <a:pt x="21600" y="19461"/>
                </a:lnTo>
                <a:lnTo>
                  <a:pt x="21600" y="2139"/>
                </a:lnTo>
                <a:lnTo>
                  <a:pt x="21580" y="902"/>
                </a:lnTo>
                <a:lnTo>
                  <a:pt x="21442" y="267"/>
                </a:lnTo>
                <a:lnTo>
                  <a:pt x="21067" y="33"/>
                </a:lnTo>
                <a:lnTo>
                  <a:pt x="20336" y="0"/>
                </a:lnTo>
                <a:lnTo>
                  <a:pt x="1264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5" name="Google Shape;485;p11"/>
          <p:cNvSpPr/>
          <p:nvPr/>
        </p:nvSpPr>
        <p:spPr>
          <a:xfrm flipH="1">
            <a:off x="2804159" y="1463039"/>
            <a:ext cx="45719" cy="146526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0329" y="21600"/>
                </a:lnTo>
              </a:path>
            </a:pathLst>
          </a:custGeom>
          <a:noFill/>
          <a:ln w="12675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86" name="Google Shape;486;p11"/>
          <p:cNvCxnSpPr/>
          <p:nvPr/>
        </p:nvCxnSpPr>
        <p:spPr>
          <a:xfrm flipH="1">
            <a:off x="2705100" y="2004060"/>
            <a:ext cx="144780" cy="1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7" name="Google Shape;487;p11"/>
          <p:cNvSpPr/>
          <p:nvPr/>
        </p:nvSpPr>
        <p:spPr>
          <a:xfrm>
            <a:off x="3808765" y="2299984"/>
            <a:ext cx="102566" cy="114338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Elbow Connector 2">
            <a:extLst>
              <a:ext uri="{FF2B5EF4-FFF2-40B4-BE49-F238E27FC236}">
                <a16:creationId xmlns:a16="http://schemas.microsoft.com/office/drawing/2014/main" id="{2694903A-5896-DB44-B787-1944CA6293A4}"/>
              </a:ext>
            </a:extLst>
          </p:cNvPr>
          <p:cNvCxnSpPr>
            <a:cxnSpLocks/>
          </p:cNvCxnSpPr>
          <p:nvPr/>
        </p:nvCxnSpPr>
        <p:spPr>
          <a:xfrm flipV="1">
            <a:off x="2468702" y="4355250"/>
            <a:ext cx="215776" cy="178013"/>
          </a:xfrm>
          <a:prstGeom prst="bentConnector3">
            <a:avLst>
              <a:gd name="adj1" fmla="val 50000"/>
            </a:avLst>
          </a:prstGeom>
          <a:ln>
            <a:solidFill>
              <a:srgbClr val="63646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F0B7AA7-C9D2-4C40-998C-3BAB7CE139D0}"/>
              </a:ext>
            </a:extLst>
          </p:cNvPr>
          <p:cNvSpPr txBox="1"/>
          <p:nvPr/>
        </p:nvSpPr>
        <p:spPr>
          <a:xfrm>
            <a:off x="215899" y="5917710"/>
            <a:ext cx="2468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900" dirty="0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/>
                <a:sym typeface="Roboto Medium"/>
              </a:rPr>
              <a:t>Klicke auf die grüne Flagge um zu starten.</a:t>
            </a:r>
            <a:endParaRPr lang="en-US" sz="9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algn="r"/>
            <a:endParaRPr lang="en-US" sz="9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48" name="Google Shape;527;p13">
            <a:extLst>
              <a:ext uri="{FF2B5EF4-FFF2-40B4-BE49-F238E27FC236}">
                <a16:creationId xmlns:a16="http://schemas.microsoft.com/office/drawing/2014/main" id="{D4C4A06F-3877-4D1C-9F6B-02AB0267CC73}"/>
              </a:ext>
            </a:extLst>
          </p:cNvPr>
          <p:cNvSpPr txBox="1"/>
          <p:nvPr/>
        </p:nvSpPr>
        <p:spPr>
          <a:xfrm>
            <a:off x="-58772" y="5530766"/>
            <a:ext cx="4572000" cy="301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5397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6BA88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PROBIERE ES AUS</a:t>
            </a:r>
            <a:endParaRPr sz="1800" b="0" i="0" u="none" strike="noStrike" cap="none" dirty="0">
              <a:solidFill>
                <a:srgbClr val="000000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2405F06-51A4-44D7-A1EB-88D7405E8B1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06629" y="3660501"/>
            <a:ext cx="2749651" cy="170903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12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p12"/>
          <p:cNvSpPr txBox="1"/>
          <p:nvPr/>
        </p:nvSpPr>
        <p:spPr>
          <a:xfrm>
            <a:off x="723898" y="5927725"/>
            <a:ext cx="1310829" cy="124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Virtuelles</a:t>
            </a: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Haustier</a:t>
            </a:r>
            <a:endParaRPr dirty="0"/>
          </a:p>
        </p:txBody>
      </p:sp>
      <p:sp>
        <p:nvSpPr>
          <p:cNvPr id="494" name="Google Shape;494;p12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5" name="Google Shape;495;p12"/>
          <p:cNvSpPr/>
          <p:nvPr/>
        </p:nvSpPr>
        <p:spPr>
          <a:xfrm>
            <a:off x="31403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6" name="Google Shape;496;p12"/>
          <p:cNvSpPr/>
          <p:nvPr/>
        </p:nvSpPr>
        <p:spPr>
          <a:xfrm>
            <a:off x="603242" y="703"/>
            <a:ext cx="3968743" cy="5714297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7" name="Google Shape;497;p1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8" name="Google Shape;498;p1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12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endParaRPr dirty="0"/>
          </a:p>
        </p:txBody>
      </p:sp>
      <p:sp>
        <p:nvSpPr>
          <p:cNvPr id="500" name="Google Shape;500;p12"/>
          <p:cNvSpPr/>
          <p:nvPr/>
        </p:nvSpPr>
        <p:spPr>
          <a:xfrm>
            <a:off x="1914125" y="3131791"/>
            <a:ext cx="743751" cy="1051615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1" name="Google Shape;501;p12"/>
          <p:cNvSpPr/>
          <p:nvPr/>
        </p:nvSpPr>
        <p:spPr>
          <a:xfrm>
            <a:off x="2792203" y="4288413"/>
            <a:ext cx="743744" cy="1051615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2" name="Google Shape;502;p12"/>
          <p:cNvSpPr/>
          <p:nvPr/>
        </p:nvSpPr>
        <p:spPr>
          <a:xfrm>
            <a:off x="1036045" y="1975170"/>
            <a:ext cx="743751" cy="1051615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3" name="Google Shape;503;p12"/>
          <p:cNvSpPr txBox="1">
            <a:spLocks noGrp="1"/>
          </p:cNvSpPr>
          <p:nvPr>
            <p:ph type="title"/>
          </p:nvPr>
        </p:nvSpPr>
        <p:spPr>
          <a:xfrm>
            <a:off x="108354" y="433114"/>
            <a:ext cx="4355292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dirty="0" err="1"/>
              <a:t>Bewege</a:t>
            </a:r>
            <a:r>
              <a:rPr lang="en-US" dirty="0"/>
              <a:t> </a:t>
            </a:r>
            <a:r>
              <a:rPr lang="en-US" dirty="0" err="1"/>
              <a:t>dein</a:t>
            </a:r>
            <a:r>
              <a:rPr lang="en-US" dirty="0"/>
              <a:t> </a:t>
            </a:r>
            <a:r>
              <a:rPr lang="en-US" dirty="0" err="1"/>
              <a:t>Haustier</a:t>
            </a:r>
            <a:endParaRPr dirty="0"/>
          </a:p>
        </p:txBody>
      </p:sp>
      <p:sp>
        <p:nvSpPr>
          <p:cNvPr id="504" name="Google Shape;504;p12"/>
          <p:cNvSpPr txBox="1"/>
          <p:nvPr/>
        </p:nvSpPr>
        <p:spPr>
          <a:xfrm>
            <a:off x="1040036" y="1289370"/>
            <a:ext cx="2598985" cy="17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Hauche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deine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m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Haustier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Leben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505" name="Google Shape;505;p12"/>
          <p:cNvSpPr/>
          <p:nvPr/>
        </p:nvSpPr>
        <p:spPr>
          <a:xfrm>
            <a:off x="762001" y="3587365"/>
            <a:ext cx="88393" cy="140958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p12"/>
          <p:cNvSpPr/>
          <p:nvPr/>
        </p:nvSpPr>
        <p:spPr>
          <a:xfrm>
            <a:off x="870437" y="3587365"/>
            <a:ext cx="65130" cy="141199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7" name="Google Shape;507;p12"/>
          <p:cNvSpPr/>
          <p:nvPr/>
        </p:nvSpPr>
        <p:spPr>
          <a:xfrm>
            <a:off x="762001" y="4743987"/>
            <a:ext cx="88393" cy="140958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8" name="Google Shape;508;p12"/>
          <p:cNvSpPr/>
          <p:nvPr/>
        </p:nvSpPr>
        <p:spPr>
          <a:xfrm>
            <a:off x="870437" y="4743987"/>
            <a:ext cx="65130" cy="141199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13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13"/>
          <p:cNvSpPr/>
          <p:nvPr/>
        </p:nvSpPr>
        <p:spPr>
          <a:xfrm>
            <a:off x="2118442" y="703"/>
            <a:ext cx="2453543" cy="148550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13"/>
          <p:cNvSpPr/>
          <p:nvPr/>
        </p:nvSpPr>
        <p:spPr>
          <a:xfrm>
            <a:off x="0" y="927099"/>
            <a:ext cx="4572000" cy="1617994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6" name="Google Shape;516;p13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7" name="Google Shape;517;p13"/>
          <p:cNvSpPr/>
          <p:nvPr/>
        </p:nvSpPr>
        <p:spPr>
          <a:xfrm>
            <a:off x="0" y="2545091"/>
            <a:ext cx="4572000" cy="2717292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8" name="Google Shape;518;p13"/>
          <p:cNvSpPr/>
          <p:nvPr/>
        </p:nvSpPr>
        <p:spPr>
          <a:xfrm>
            <a:off x="0" y="2532378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9" name="Google Shape;519;p13"/>
          <p:cNvSpPr txBox="1"/>
          <p:nvPr/>
        </p:nvSpPr>
        <p:spPr>
          <a:xfrm>
            <a:off x="0" y="1035707"/>
            <a:ext cx="4571999" cy="37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BEREITE VOR</a:t>
            </a:r>
            <a:endParaRPr dirty="0"/>
          </a:p>
        </p:txBody>
      </p:sp>
      <p:sp>
        <p:nvSpPr>
          <p:cNvPr id="520" name="Google Shape;520;p13"/>
          <p:cNvSpPr txBox="1">
            <a:spLocks noGrp="1"/>
          </p:cNvSpPr>
          <p:nvPr>
            <p:ph type="title"/>
          </p:nvPr>
        </p:nvSpPr>
        <p:spPr>
          <a:xfrm>
            <a:off x="215900" y="228557"/>
            <a:ext cx="4186962" cy="352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en-US" dirty="0" err="1"/>
              <a:t>Bewege</a:t>
            </a:r>
            <a:r>
              <a:rPr lang="en-US" dirty="0"/>
              <a:t> </a:t>
            </a:r>
            <a:r>
              <a:rPr lang="en-US" dirty="0" err="1"/>
              <a:t>dein</a:t>
            </a:r>
            <a:r>
              <a:rPr lang="en-US" dirty="0"/>
              <a:t> </a:t>
            </a:r>
            <a:r>
              <a:rPr lang="en-US" dirty="0" err="1"/>
              <a:t>Haustier</a:t>
            </a:r>
            <a:endParaRPr dirty="0"/>
          </a:p>
        </p:txBody>
      </p:sp>
      <p:cxnSp>
        <p:nvCxnSpPr>
          <p:cNvPr id="522" name="Google Shape;522;p13"/>
          <p:cNvCxnSpPr/>
          <p:nvPr/>
        </p:nvCxnSpPr>
        <p:spPr>
          <a:xfrm flipH="1">
            <a:off x="2715006" y="4154430"/>
            <a:ext cx="197868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23" name="Google Shape;523;p13"/>
          <p:cNvSpPr txBox="1"/>
          <p:nvPr/>
        </p:nvSpPr>
        <p:spPr>
          <a:xfrm>
            <a:off x="2939796" y="4066245"/>
            <a:ext cx="1010920" cy="881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Kostüm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Times New Roman"/>
              <a:buNone/>
            </a:pPr>
            <a:endParaRPr sz="900" b="0" i="0" u="none" strike="noStrike" cap="none" dirty="0">
              <a:solidFill>
                <a:srgbClr val="6364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Times New Roman"/>
              <a:buNone/>
            </a:pPr>
            <a:endParaRPr sz="900" b="0" i="0" u="none" strike="noStrike" cap="none" dirty="0">
              <a:solidFill>
                <a:srgbClr val="6364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marR="33019" lvl="0" indent="254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anderes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Kostüm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cxnSp>
        <p:nvCxnSpPr>
          <p:cNvPr id="524" name="Google Shape;524;p13"/>
          <p:cNvCxnSpPr/>
          <p:nvPr/>
        </p:nvCxnSpPr>
        <p:spPr>
          <a:xfrm flipH="1">
            <a:off x="2715006" y="4573530"/>
            <a:ext cx="210567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25" name="Google Shape;525;p13"/>
          <p:cNvSpPr/>
          <p:nvPr/>
        </p:nvSpPr>
        <p:spPr>
          <a:xfrm>
            <a:off x="0" y="5262383"/>
            <a:ext cx="4572000" cy="1138417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6" name="Google Shape;526;p13"/>
          <p:cNvSpPr/>
          <p:nvPr/>
        </p:nvSpPr>
        <p:spPr>
          <a:xfrm>
            <a:off x="0" y="5249683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7" name="Google Shape;527;p13"/>
          <p:cNvSpPr txBox="1"/>
          <p:nvPr/>
        </p:nvSpPr>
        <p:spPr>
          <a:xfrm>
            <a:off x="-15" y="5380049"/>
            <a:ext cx="4572000" cy="301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5397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6BA88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PROBIERE ES AUS</a:t>
            </a:r>
            <a:endParaRPr sz="1800" b="0" i="0" u="none" strike="noStrike" cap="none" dirty="0">
              <a:solidFill>
                <a:srgbClr val="000000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528" name="Google Shape;528;p13"/>
          <p:cNvSpPr txBox="1"/>
          <p:nvPr/>
        </p:nvSpPr>
        <p:spPr>
          <a:xfrm>
            <a:off x="646583" y="1726810"/>
            <a:ext cx="1656786" cy="269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den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Kostüme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Tab um die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verschiedenen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Kostüme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deines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Haustiers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sehen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530" name="Google Shape;530;p13"/>
          <p:cNvSpPr/>
          <p:nvPr/>
        </p:nvSpPr>
        <p:spPr>
          <a:xfrm>
            <a:off x="648261" y="1449500"/>
            <a:ext cx="674459" cy="20522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9135"/>
                </a:lnTo>
                <a:lnTo>
                  <a:pt x="21388" y="5602"/>
                </a:lnTo>
                <a:lnTo>
                  <a:pt x="20809" y="2710"/>
                </a:lnTo>
                <a:lnTo>
                  <a:pt x="19951" y="747"/>
                </a:lnTo>
                <a:lnTo>
                  <a:pt x="18897" y="0"/>
                </a:lnTo>
                <a:lnTo>
                  <a:pt x="2305" y="9"/>
                </a:lnTo>
                <a:lnTo>
                  <a:pt x="1394" y="1068"/>
                </a:lnTo>
                <a:lnTo>
                  <a:pt x="663" y="3067"/>
                </a:lnTo>
                <a:lnTo>
                  <a:pt x="177" y="5792"/>
                </a:lnTo>
                <a:lnTo>
                  <a:pt x="0" y="9027"/>
                </a:lnTo>
                <a:lnTo>
                  <a:pt x="0" y="9064"/>
                </a:lnTo>
                <a:lnTo>
                  <a:pt x="2" y="9099"/>
                </a:lnTo>
                <a:lnTo>
                  <a:pt x="2" y="9135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noFill/>
          <a:ln w="12675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1" name="Google Shape;531;p13"/>
          <p:cNvSpPr txBox="1"/>
          <p:nvPr/>
        </p:nvSpPr>
        <p:spPr>
          <a:xfrm>
            <a:off x="0" y="2702402"/>
            <a:ext cx="4571999" cy="298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939598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PROGRAMMIERE ES</a:t>
            </a:r>
            <a:endParaRPr sz="1800" b="0" i="0" u="none" strike="noStrike" cap="none" dirty="0">
              <a:solidFill>
                <a:srgbClr val="000000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534" name="Google Shape;534;p13"/>
          <p:cNvSpPr/>
          <p:nvPr/>
        </p:nvSpPr>
        <p:spPr>
          <a:xfrm>
            <a:off x="696107" y="3405227"/>
            <a:ext cx="487402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5" name="Google Shape;535;p13"/>
          <p:cNvSpPr/>
          <p:nvPr/>
        </p:nvSpPr>
        <p:spPr>
          <a:xfrm>
            <a:off x="811990" y="3428500"/>
            <a:ext cx="246784" cy="362464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6" name="Google Shape;536;p13"/>
          <p:cNvSpPr/>
          <p:nvPr/>
        </p:nvSpPr>
        <p:spPr>
          <a:xfrm>
            <a:off x="696107" y="3405227"/>
            <a:ext cx="487402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13"/>
          <p:cNvSpPr txBox="1"/>
          <p:nvPr/>
        </p:nvSpPr>
        <p:spPr>
          <a:xfrm>
            <a:off x="792605" y="3770405"/>
            <a:ext cx="29464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Monkey</a:t>
            </a:r>
            <a:endParaRPr/>
          </a:p>
        </p:txBody>
      </p:sp>
      <p:sp>
        <p:nvSpPr>
          <p:cNvPr id="538" name="Google Shape;538;p13"/>
          <p:cNvSpPr/>
          <p:nvPr/>
        </p:nvSpPr>
        <p:spPr>
          <a:xfrm>
            <a:off x="2912874" y="5673870"/>
            <a:ext cx="501650" cy="48740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13"/>
          <p:cNvSpPr/>
          <p:nvPr/>
        </p:nvSpPr>
        <p:spPr>
          <a:xfrm>
            <a:off x="2919200" y="5691910"/>
            <a:ext cx="500161" cy="46564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691" y="0"/>
                </a:moveTo>
                <a:lnTo>
                  <a:pt x="2576" y="171"/>
                </a:lnTo>
                <a:lnTo>
                  <a:pt x="1367" y="773"/>
                </a:lnTo>
                <a:lnTo>
                  <a:pt x="397" y="1938"/>
                </a:lnTo>
                <a:lnTo>
                  <a:pt x="0" y="3799"/>
                </a:lnTo>
                <a:lnTo>
                  <a:pt x="0" y="17801"/>
                </a:lnTo>
                <a:lnTo>
                  <a:pt x="166" y="18949"/>
                </a:lnTo>
                <a:lnTo>
                  <a:pt x="751" y="20193"/>
                </a:lnTo>
                <a:lnTo>
                  <a:pt x="1883" y="21191"/>
                </a:lnTo>
                <a:lnTo>
                  <a:pt x="3691" y="21600"/>
                </a:lnTo>
                <a:lnTo>
                  <a:pt x="17909" y="21600"/>
                </a:lnTo>
                <a:lnTo>
                  <a:pt x="19024" y="21429"/>
                </a:lnTo>
                <a:lnTo>
                  <a:pt x="20233" y="20827"/>
                </a:lnTo>
                <a:lnTo>
                  <a:pt x="21203" y="19662"/>
                </a:lnTo>
                <a:lnTo>
                  <a:pt x="21600" y="17801"/>
                </a:lnTo>
                <a:lnTo>
                  <a:pt x="21600" y="3799"/>
                </a:lnTo>
                <a:lnTo>
                  <a:pt x="21434" y="2651"/>
                </a:lnTo>
                <a:lnTo>
                  <a:pt x="20849" y="1407"/>
                </a:lnTo>
                <a:lnTo>
                  <a:pt x="19717" y="409"/>
                </a:lnTo>
                <a:lnTo>
                  <a:pt x="17909" y="0"/>
                </a:lnTo>
                <a:lnTo>
                  <a:pt x="3691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13"/>
          <p:cNvSpPr/>
          <p:nvPr/>
        </p:nvSpPr>
        <p:spPr>
          <a:xfrm>
            <a:off x="3292095" y="5947290"/>
            <a:ext cx="119580" cy="135662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01ED98-C010-3F47-98D7-031DA490C9D6}"/>
              </a:ext>
            </a:extLst>
          </p:cNvPr>
          <p:cNvSpPr txBox="1"/>
          <p:nvPr/>
        </p:nvSpPr>
        <p:spPr>
          <a:xfrm>
            <a:off x="1610789" y="3026607"/>
            <a:ext cx="2961195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rgbClr val="636466"/>
                </a:solidFill>
                <a:latin typeface="Roboto" panose="02000000000000000000" pitchFamily="2" charset="0"/>
                <a:ea typeface="Roboto" panose="02000000000000000000" pitchFamily="2" charset="0"/>
                <a:cs typeface="Roboto Medium"/>
                <a:sym typeface="Roboto Medium"/>
              </a:rPr>
              <a:t>Klicke</a:t>
            </a:r>
            <a:r>
              <a:rPr lang="en-US" sz="900" dirty="0">
                <a:solidFill>
                  <a:srgbClr val="636466"/>
                </a:solidFill>
                <a:latin typeface="Roboto" panose="02000000000000000000" pitchFamily="2" charset="0"/>
                <a:ea typeface="Roboto" panose="02000000000000000000" pitchFamily="2" charset="0"/>
                <a:cs typeface="Roboto Medium"/>
                <a:sym typeface="Roboto Medium"/>
              </a:rPr>
              <a:t> auf den </a:t>
            </a:r>
            <a:r>
              <a:rPr lang="en-US" sz="900" b="1" dirty="0" err="1">
                <a:solidFill>
                  <a:srgbClr val="636466"/>
                </a:solidFill>
                <a:latin typeface="Roboto" panose="02000000000000000000" pitchFamily="2" charset="0"/>
                <a:ea typeface="Roboto" panose="02000000000000000000" pitchFamily="2" charset="0"/>
                <a:cs typeface="Roboto Medium"/>
                <a:sym typeface="Roboto Medium"/>
              </a:rPr>
              <a:t>Skripte</a:t>
            </a:r>
            <a:r>
              <a:rPr lang="en-US" sz="900" dirty="0">
                <a:solidFill>
                  <a:srgbClr val="636466"/>
                </a:solidFill>
                <a:latin typeface="Roboto" panose="02000000000000000000" pitchFamily="2" charset="0"/>
                <a:ea typeface="Roboto" panose="02000000000000000000" pitchFamily="2" charset="0"/>
                <a:cs typeface="Roboto Medium"/>
                <a:sym typeface="Roboto Medium"/>
              </a:rPr>
              <a:t> Tab.</a:t>
            </a:r>
            <a:endParaRPr lang="en-US" sz="9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42B69B-8258-7D47-B144-0B0725938F43}"/>
              </a:ext>
            </a:extLst>
          </p:cNvPr>
          <p:cNvSpPr txBox="1"/>
          <p:nvPr/>
        </p:nvSpPr>
        <p:spPr>
          <a:xfrm>
            <a:off x="1205688" y="5775717"/>
            <a:ext cx="188102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 err="1">
                <a:solidFill>
                  <a:srgbClr val="636466"/>
                </a:solidFill>
                <a:latin typeface="Roboto" panose="02000000000000000000" pitchFamily="2" charset="0"/>
                <a:ea typeface="Roboto" panose="02000000000000000000" pitchFamily="2" charset="0"/>
                <a:cs typeface="Roboto Medium"/>
                <a:sym typeface="Roboto Medium"/>
              </a:rPr>
              <a:t>Klicke</a:t>
            </a:r>
            <a:r>
              <a:rPr lang="en-US" sz="900" dirty="0">
                <a:solidFill>
                  <a:srgbClr val="636466"/>
                </a:solidFill>
                <a:latin typeface="Roboto" panose="02000000000000000000" pitchFamily="2" charset="0"/>
                <a:ea typeface="Roboto" panose="02000000000000000000" pitchFamily="2" charset="0"/>
                <a:cs typeface="Roboto Medium"/>
                <a:sym typeface="Roboto Medium"/>
              </a:rPr>
              <a:t> auf </a:t>
            </a:r>
            <a:r>
              <a:rPr lang="en-US" sz="900" dirty="0" err="1">
                <a:solidFill>
                  <a:srgbClr val="636466"/>
                </a:solidFill>
                <a:latin typeface="Roboto" panose="02000000000000000000" pitchFamily="2" charset="0"/>
                <a:ea typeface="Roboto" panose="02000000000000000000" pitchFamily="2" charset="0"/>
                <a:cs typeface="Roboto Medium"/>
                <a:sym typeface="Roboto Medium"/>
              </a:rPr>
              <a:t>dein</a:t>
            </a:r>
            <a:r>
              <a:rPr lang="en-US" sz="900" dirty="0">
                <a:solidFill>
                  <a:srgbClr val="636466"/>
                </a:solidFill>
                <a:latin typeface="Roboto" panose="02000000000000000000" pitchFamily="2" charset="0"/>
                <a:ea typeface="Roboto" panose="02000000000000000000" pitchFamily="2" charset="0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" panose="02000000000000000000" pitchFamily="2" charset="0"/>
                <a:ea typeface="Roboto" panose="02000000000000000000" pitchFamily="2" charset="0"/>
                <a:cs typeface="Roboto Medium"/>
                <a:sym typeface="Roboto Medium"/>
              </a:rPr>
              <a:t>Haustier</a:t>
            </a:r>
            <a:r>
              <a:rPr lang="en-US" sz="900" dirty="0">
                <a:solidFill>
                  <a:srgbClr val="636466"/>
                </a:solidFill>
                <a:latin typeface="Roboto" panose="02000000000000000000" pitchFamily="2" charset="0"/>
                <a:ea typeface="Roboto" panose="02000000000000000000" pitchFamily="2" charset="0"/>
                <a:cs typeface="Roboto Medium"/>
                <a:sym typeface="Roboto Medium"/>
              </a:rPr>
              <a:t>.</a:t>
            </a:r>
            <a:endParaRPr lang="en-US" sz="9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5" name="Google Shape;572;p15">
            <a:extLst>
              <a:ext uri="{FF2B5EF4-FFF2-40B4-BE49-F238E27FC236}">
                <a16:creationId xmlns:a16="http://schemas.microsoft.com/office/drawing/2014/main" id="{4682958D-96CD-2A45-9F27-145F20751443}"/>
              </a:ext>
            </a:extLst>
          </p:cNvPr>
          <p:cNvSpPr txBox="1"/>
          <p:nvPr/>
        </p:nvSpPr>
        <p:spPr>
          <a:xfrm>
            <a:off x="215899" y="631825"/>
            <a:ext cx="91503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 dirty="0"/>
          </a:p>
        </p:txBody>
      </p:sp>
      <p:pic>
        <p:nvPicPr>
          <p:cNvPr id="4" name="Grafik 3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02C9E809-F83D-433D-91E6-49951B8288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95419" y="1462835"/>
            <a:ext cx="1549338" cy="855825"/>
          </a:xfrm>
          <a:prstGeom prst="rect">
            <a:avLst/>
          </a:prstGeom>
        </p:spPr>
      </p:pic>
      <p:sp>
        <p:nvSpPr>
          <p:cNvPr id="543" name="Google Shape;543;p13"/>
          <p:cNvSpPr/>
          <p:nvPr/>
        </p:nvSpPr>
        <p:spPr>
          <a:xfrm>
            <a:off x="3093339" y="2039691"/>
            <a:ext cx="493752" cy="2254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2" name="Google Shape;542;p13"/>
          <p:cNvSpPr/>
          <p:nvPr/>
        </p:nvSpPr>
        <p:spPr>
          <a:xfrm>
            <a:off x="2495419" y="1452670"/>
            <a:ext cx="1549338" cy="8726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29" y="0"/>
                </a:moveTo>
                <a:lnTo>
                  <a:pt x="476" y="29"/>
                </a:lnTo>
                <a:lnTo>
                  <a:pt x="141" y="236"/>
                </a:lnTo>
                <a:lnTo>
                  <a:pt x="18" y="796"/>
                </a:lnTo>
                <a:lnTo>
                  <a:pt x="0" y="1886"/>
                </a:lnTo>
                <a:lnTo>
                  <a:pt x="0" y="19714"/>
                </a:lnTo>
                <a:lnTo>
                  <a:pt x="18" y="20804"/>
                </a:lnTo>
                <a:lnTo>
                  <a:pt x="141" y="21364"/>
                </a:lnTo>
                <a:lnTo>
                  <a:pt x="476" y="21571"/>
                </a:lnTo>
                <a:lnTo>
                  <a:pt x="1129" y="21600"/>
                </a:lnTo>
                <a:lnTo>
                  <a:pt x="20471" y="21600"/>
                </a:lnTo>
                <a:lnTo>
                  <a:pt x="21124" y="21571"/>
                </a:lnTo>
                <a:lnTo>
                  <a:pt x="21459" y="21364"/>
                </a:lnTo>
                <a:lnTo>
                  <a:pt x="21582" y="20804"/>
                </a:lnTo>
                <a:lnTo>
                  <a:pt x="21600" y="19714"/>
                </a:lnTo>
                <a:lnTo>
                  <a:pt x="21600" y="1886"/>
                </a:lnTo>
                <a:lnTo>
                  <a:pt x="21582" y="796"/>
                </a:lnTo>
                <a:lnTo>
                  <a:pt x="21459" y="236"/>
                </a:lnTo>
                <a:lnTo>
                  <a:pt x="21124" y="29"/>
                </a:lnTo>
                <a:lnTo>
                  <a:pt x="20471" y="0"/>
                </a:lnTo>
                <a:lnTo>
                  <a:pt x="1129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38F2E6D-6072-469E-BE6C-6327E68919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6583" y="1414527"/>
            <a:ext cx="791806" cy="27516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789B6928-E941-42B3-B16E-B13A114B7E4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6412" y="2958606"/>
            <a:ext cx="715757" cy="339043"/>
          </a:xfrm>
          <a:prstGeom prst="rect">
            <a:avLst/>
          </a:prstGeom>
        </p:spPr>
      </p:pic>
      <p:pic>
        <p:nvPicPr>
          <p:cNvPr id="10" name="Grafik 9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2DB0C92D-4940-4BB2-8373-A2170E4C77A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79061" y="3249745"/>
            <a:ext cx="1498693" cy="200175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14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0" name="Google Shape;550;p14"/>
          <p:cNvSpPr txBox="1"/>
          <p:nvPr/>
        </p:nvSpPr>
        <p:spPr>
          <a:xfrm>
            <a:off x="723899" y="5927725"/>
            <a:ext cx="1122656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Virtuelles</a:t>
            </a: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Haustier</a:t>
            </a:r>
            <a:endParaRPr dirty="0"/>
          </a:p>
        </p:txBody>
      </p:sp>
      <p:sp>
        <p:nvSpPr>
          <p:cNvPr id="551" name="Google Shape;551;p14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2" name="Google Shape;552;p14"/>
          <p:cNvSpPr/>
          <p:nvPr/>
        </p:nvSpPr>
        <p:spPr>
          <a:xfrm>
            <a:off x="31403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3" name="Google Shape;553;p14"/>
          <p:cNvSpPr/>
          <p:nvPr/>
        </p:nvSpPr>
        <p:spPr>
          <a:xfrm>
            <a:off x="603242" y="703"/>
            <a:ext cx="3968743" cy="5714297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4" name="Google Shape;554;p14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5" name="Google Shape;555;p14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6" name="Google Shape;556;p14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3</a:t>
            </a:r>
            <a:endParaRPr dirty="0"/>
          </a:p>
        </p:txBody>
      </p:sp>
      <p:sp>
        <p:nvSpPr>
          <p:cNvPr id="557" name="Google Shape;557;p14"/>
          <p:cNvSpPr txBox="1">
            <a:spLocks noGrp="1"/>
          </p:cNvSpPr>
          <p:nvPr>
            <p:ph type="title"/>
          </p:nvPr>
        </p:nvSpPr>
        <p:spPr>
          <a:xfrm>
            <a:off x="495759" y="433114"/>
            <a:ext cx="3602516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dirty="0" err="1"/>
              <a:t>Füttere</a:t>
            </a:r>
            <a:r>
              <a:rPr lang="en-US" dirty="0"/>
              <a:t> es</a:t>
            </a:r>
            <a:endParaRPr dirty="0"/>
          </a:p>
        </p:txBody>
      </p:sp>
      <p:sp>
        <p:nvSpPr>
          <p:cNvPr id="558" name="Google Shape;558;p14"/>
          <p:cNvSpPr txBox="1"/>
          <p:nvPr/>
        </p:nvSpPr>
        <p:spPr>
          <a:xfrm>
            <a:off x="723899" y="1179506"/>
            <a:ext cx="3111367" cy="244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 auf das Essen um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Haustier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füttern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559" name="Google Shape;559;p14"/>
          <p:cNvSpPr/>
          <p:nvPr/>
        </p:nvSpPr>
        <p:spPr>
          <a:xfrm>
            <a:off x="817034" y="4520815"/>
            <a:ext cx="88393" cy="14095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0" name="Google Shape;560;p14"/>
          <p:cNvSpPr/>
          <p:nvPr/>
        </p:nvSpPr>
        <p:spPr>
          <a:xfrm>
            <a:off x="925469" y="4520815"/>
            <a:ext cx="65131" cy="141199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1" name="Google Shape;561;p14"/>
          <p:cNvSpPr/>
          <p:nvPr/>
        </p:nvSpPr>
        <p:spPr>
          <a:xfrm>
            <a:off x="1150238" y="1851914"/>
            <a:ext cx="2271535" cy="171907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2" name="Google Shape;562;p14"/>
          <p:cNvSpPr/>
          <p:nvPr/>
        </p:nvSpPr>
        <p:spPr>
          <a:xfrm>
            <a:off x="1150238" y="1851914"/>
            <a:ext cx="2271523" cy="1719074"/>
          </a:xfrm>
          <a:prstGeom prst="rect">
            <a:avLst/>
          </a:prstGeom>
          <a:noFill/>
          <a:ln w="127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3" name="Google Shape;563;p14"/>
          <p:cNvSpPr/>
          <p:nvPr/>
        </p:nvSpPr>
        <p:spPr>
          <a:xfrm>
            <a:off x="1568487" y="3224542"/>
            <a:ext cx="102566" cy="114338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4" name="Google Shape;564;p14"/>
          <p:cNvSpPr/>
          <p:nvPr/>
        </p:nvSpPr>
        <p:spPr>
          <a:xfrm>
            <a:off x="1150238" y="3739769"/>
            <a:ext cx="2271535" cy="171907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5" name="Google Shape;565;p14"/>
          <p:cNvSpPr/>
          <p:nvPr/>
        </p:nvSpPr>
        <p:spPr>
          <a:xfrm>
            <a:off x="1150238" y="3739769"/>
            <a:ext cx="2271523" cy="1719074"/>
          </a:xfrm>
          <a:prstGeom prst="rect">
            <a:avLst/>
          </a:prstGeom>
          <a:noFill/>
          <a:ln w="127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15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1" name="Google Shape;571;p15"/>
          <p:cNvSpPr/>
          <p:nvPr/>
        </p:nvSpPr>
        <p:spPr>
          <a:xfrm>
            <a:off x="2118443" y="0"/>
            <a:ext cx="2453543" cy="148550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573;p15">
            <a:extLst>
              <a:ext uri="{FF2B5EF4-FFF2-40B4-BE49-F238E27FC236}">
                <a16:creationId xmlns:a16="http://schemas.microsoft.com/office/drawing/2014/main" id="{BBD986C2-1335-A248-9119-CC3B3169361B}"/>
              </a:ext>
            </a:extLst>
          </p:cNvPr>
          <p:cNvSpPr/>
          <p:nvPr/>
        </p:nvSpPr>
        <p:spPr>
          <a:xfrm>
            <a:off x="0" y="927099"/>
            <a:ext cx="4572000" cy="1777811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2" name="Google Shape;572;p15"/>
          <p:cNvSpPr txBox="1"/>
          <p:nvPr/>
        </p:nvSpPr>
        <p:spPr>
          <a:xfrm>
            <a:off x="215899" y="631825"/>
            <a:ext cx="91503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 dirty="0"/>
          </a:p>
        </p:txBody>
      </p:sp>
      <p:sp>
        <p:nvSpPr>
          <p:cNvPr id="574" name="Google Shape;574;p15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5" name="Google Shape;575;p15"/>
          <p:cNvSpPr txBox="1"/>
          <p:nvPr/>
        </p:nvSpPr>
        <p:spPr>
          <a:xfrm>
            <a:off x="-4" y="1035707"/>
            <a:ext cx="4552253" cy="227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BEREITE VOR</a:t>
            </a:r>
            <a:endParaRPr dirty="0"/>
          </a:p>
        </p:txBody>
      </p:sp>
      <p:sp>
        <p:nvSpPr>
          <p:cNvPr id="576" name="Google Shape;576;p15"/>
          <p:cNvSpPr/>
          <p:nvPr/>
        </p:nvSpPr>
        <p:spPr>
          <a:xfrm>
            <a:off x="0" y="2704908"/>
            <a:ext cx="4572000" cy="2895092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7" name="Google Shape;577;p15"/>
          <p:cNvSpPr/>
          <p:nvPr/>
        </p:nvSpPr>
        <p:spPr>
          <a:xfrm>
            <a:off x="0" y="2692208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79" name="Google Shape;579;p15"/>
          <p:cNvCxnSpPr/>
          <p:nvPr/>
        </p:nvCxnSpPr>
        <p:spPr>
          <a:xfrm rot="10800000">
            <a:off x="228600" y="4353178"/>
            <a:ext cx="4114801" cy="1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0" name="Google Shape;580;p15"/>
          <p:cNvSpPr txBox="1"/>
          <p:nvPr/>
        </p:nvSpPr>
        <p:spPr>
          <a:xfrm>
            <a:off x="2689403" y="4170388"/>
            <a:ext cx="1862841" cy="148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Sende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Nachricht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 panose="020B0604020202020204" charset="0"/>
                <a:ea typeface="Roboto Black" panose="020B0604020202020204" charset="0"/>
                <a:cs typeface="Roboto Medium"/>
                <a:sym typeface="Roboto Medium"/>
              </a:rPr>
              <a:t>Essen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an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alle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581" name="Google Shape;581;p15"/>
          <p:cNvSpPr/>
          <p:nvPr/>
        </p:nvSpPr>
        <p:spPr>
          <a:xfrm>
            <a:off x="0" y="5600000"/>
            <a:ext cx="4572000" cy="800799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2" name="Google Shape;582;p15"/>
          <p:cNvSpPr/>
          <p:nvPr/>
        </p:nvSpPr>
        <p:spPr>
          <a:xfrm>
            <a:off x="0" y="5587300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85" name="Google Shape;585;p15"/>
          <p:cNvCxnSpPr/>
          <p:nvPr/>
        </p:nvCxnSpPr>
        <p:spPr>
          <a:xfrm flipH="1">
            <a:off x="2446268" y="1526856"/>
            <a:ext cx="1" cy="1050228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6" name="Google Shape;586;p15"/>
          <p:cNvSpPr txBox="1">
            <a:spLocks noGrp="1"/>
          </p:cNvSpPr>
          <p:nvPr>
            <p:ph type="title"/>
          </p:nvPr>
        </p:nvSpPr>
        <p:spPr>
          <a:xfrm>
            <a:off x="215898" y="277048"/>
            <a:ext cx="4179683" cy="391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en-US" dirty="0" err="1"/>
              <a:t>Füttere</a:t>
            </a:r>
            <a:r>
              <a:rPr lang="en-US" dirty="0"/>
              <a:t> es</a:t>
            </a:r>
            <a:endParaRPr dirty="0"/>
          </a:p>
        </p:txBody>
      </p:sp>
      <p:sp>
        <p:nvSpPr>
          <p:cNvPr id="587" name="Google Shape;587;p15"/>
          <p:cNvSpPr txBox="1"/>
          <p:nvPr/>
        </p:nvSpPr>
        <p:spPr>
          <a:xfrm>
            <a:off x="215898" y="4482561"/>
            <a:ext cx="997763" cy="123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Select your pet. </a:t>
            </a:r>
            <a:endParaRPr dirty="0"/>
          </a:p>
        </p:txBody>
      </p:sp>
      <p:sp>
        <p:nvSpPr>
          <p:cNvPr id="589" name="Google Shape;589;p15"/>
          <p:cNvSpPr txBox="1"/>
          <p:nvPr/>
        </p:nvSpPr>
        <p:spPr>
          <a:xfrm>
            <a:off x="1992914" y="5266777"/>
            <a:ext cx="2324479" cy="3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8686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Gleite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Startposition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Times New Roman"/>
              <a:buNone/>
            </a:pPr>
            <a:endParaRPr sz="900" b="0" i="0" u="none" strike="noStrike" cap="none" dirty="0">
              <a:solidFill>
                <a:srgbClr val="6364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Times New Roman"/>
              <a:buNone/>
            </a:pPr>
            <a:endParaRPr sz="900" b="0" i="0" u="none" strike="noStrike" cap="none" dirty="0">
              <a:solidFill>
                <a:srgbClr val="6364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590" name="Google Shape;590;p15"/>
          <p:cNvSpPr txBox="1"/>
          <p:nvPr/>
        </p:nvSpPr>
        <p:spPr>
          <a:xfrm>
            <a:off x="908681" y="2268711"/>
            <a:ext cx="1442087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lvl="0" indent="9525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Klang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der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Bibliothek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wie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z.B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 Chomp.</a:t>
            </a:r>
            <a:endParaRPr dirty="0"/>
          </a:p>
        </p:txBody>
      </p:sp>
      <p:sp>
        <p:nvSpPr>
          <p:cNvPr id="591" name="Google Shape;591;p15"/>
          <p:cNvSpPr txBox="1"/>
          <p:nvPr/>
        </p:nvSpPr>
        <p:spPr>
          <a:xfrm>
            <a:off x="900074" y="1608863"/>
            <a:ext cx="1442085" cy="130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den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Klänge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Tab.</a:t>
            </a:r>
            <a:endParaRPr dirty="0"/>
          </a:p>
        </p:txBody>
      </p:sp>
      <p:sp>
        <p:nvSpPr>
          <p:cNvPr id="593" name="Google Shape;593;p15"/>
          <p:cNvSpPr/>
          <p:nvPr/>
        </p:nvSpPr>
        <p:spPr>
          <a:xfrm>
            <a:off x="1292495" y="1354866"/>
            <a:ext cx="674459" cy="1925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9738"/>
                </a:lnTo>
                <a:lnTo>
                  <a:pt x="21388" y="5971"/>
                </a:lnTo>
                <a:lnTo>
                  <a:pt x="20809" y="2889"/>
                </a:lnTo>
                <a:lnTo>
                  <a:pt x="19951" y="796"/>
                </a:lnTo>
                <a:lnTo>
                  <a:pt x="18897" y="0"/>
                </a:lnTo>
                <a:lnTo>
                  <a:pt x="2305" y="10"/>
                </a:lnTo>
                <a:lnTo>
                  <a:pt x="1394" y="1139"/>
                </a:lnTo>
                <a:lnTo>
                  <a:pt x="663" y="3270"/>
                </a:lnTo>
                <a:lnTo>
                  <a:pt x="177" y="6174"/>
                </a:lnTo>
                <a:lnTo>
                  <a:pt x="0" y="9622"/>
                </a:lnTo>
                <a:lnTo>
                  <a:pt x="0" y="9662"/>
                </a:lnTo>
                <a:lnTo>
                  <a:pt x="2" y="9699"/>
                </a:lnTo>
                <a:lnTo>
                  <a:pt x="2" y="9738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noFill/>
          <a:ln w="12675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4" name="Google Shape;594;p15"/>
          <p:cNvSpPr txBox="1"/>
          <p:nvPr/>
        </p:nvSpPr>
        <p:spPr>
          <a:xfrm>
            <a:off x="2405437" y="2176503"/>
            <a:ext cx="1309388" cy="326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03200" marR="5080" lvl="0" indent="-191134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	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Essensfigur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wie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z.B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 die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Banane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595" name="Google Shape;595;p15"/>
          <p:cNvSpPr/>
          <p:nvPr/>
        </p:nvSpPr>
        <p:spPr>
          <a:xfrm>
            <a:off x="2934878" y="1718318"/>
            <a:ext cx="412396" cy="41239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6" name="Google Shape;596;p15"/>
          <p:cNvSpPr/>
          <p:nvPr/>
        </p:nvSpPr>
        <p:spPr>
          <a:xfrm>
            <a:off x="2934878" y="171831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7" name="Google Shape;597;p15"/>
          <p:cNvSpPr/>
          <p:nvPr/>
        </p:nvSpPr>
        <p:spPr>
          <a:xfrm>
            <a:off x="1423527" y="1821058"/>
            <a:ext cx="412395" cy="412395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8" name="Google Shape;598;p15"/>
          <p:cNvSpPr/>
          <p:nvPr/>
        </p:nvSpPr>
        <p:spPr>
          <a:xfrm>
            <a:off x="1423527" y="182105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9" name="Google Shape;599;p15"/>
          <p:cNvSpPr txBox="1"/>
          <p:nvPr/>
        </p:nvSpPr>
        <p:spPr>
          <a:xfrm>
            <a:off x="-4" y="2747374"/>
            <a:ext cx="4552251" cy="192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939598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PROGRAMMIERE ES</a:t>
            </a:r>
            <a:endParaRPr sz="1800" b="0" i="0" u="none" strike="noStrike" cap="none" dirty="0">
              <a:solidFill>
                <a:srgbClr val="000000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602" name="Google Shape;602;p15"/>
          <p:cNvSpPr/>
          <p:nvPr/>
        </p:nvSpPr>
        <p:spPr>
          <a:xfrm>
            <a:off x="3764507" y="1675752"/>
            <a:ext cx="575311" cy="57531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739" y="0"/>
                </a:moveTo>
                <a:lnTo>
                  <a:pt x="2861" y="0"/>
                </a:lnTo>
                <a:lnTo>
                  <a:pt x="1207" y="45"/>
                </a:lnTo>
                <a:lnTo>
                  <a:pt x="358" y="358"/>
                </a:lnTo>
                <a:lnTo>
                  <a:pt x="45" y="1207"/>
                </a:lnTo>
                <a:lnTo>
                  <a:pt x="0" y="2861"/>
                </a:lnTo>
                <a:lnTo>
                  <a:pt x="0" y="18739"/>
                </a:lnTo>
                <a:lnTo>
                  <a:pt x="45" y="20393"/>
                </a:lnTo>
                <a:lnTo>
                  <a:pt x="358" y="21242"/>
                </a:lnTo>
                <a:lnTo>
                  <a:pt x="1207" y="21555"/>
                </a:lnTo>
                <a:lnTo>
                  <a:pt x="2861" y="21600"/>
                </a:lnTo>
                <a:lnTo>
                  <a:pt x="18739" y="21600"/>
                </a:lnTo>
                <a:lnTo>
                  <a:pt x="20393" y="21555"/>
                </a:lnTo>
                <a:lnTo>
                  <a:pt x="21242" y="21242"/>
                </a:lnTo>
                <a:lnTo>
                  <a:pt x="21555" y="20393"/>
                </a:lnTo>
                <a:lnTo>
                  <a:pt x="21600" y="18739"/>
                </a:lnTo>
                <a:lnTo>
                  <a:pt x="21600" y="2861"/>
                </a:lnTo>
                <a:lnTo>
                  <a:pt x="21555" y="1207"/>
                </a:lnTo>
                <a:lnTo>
                  <a:pt x="21242" y="358"/>
                </a:lnTo>
                <a:lnTo>
                  <a:pt x="20393" y="45"/>
                </a:lnTo>
                <a:lnTo>
                  <a:pt x="187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3" name="Google Shape;603;p15"/>
          <p:cNvSpPr/>
          <p:nvPr/>
        </p:nvSpPr>
        <p:spPr>
          <a:xfrm>
            <a:off x="3855253" y="1709566"/>
            <a:ext cx="393821" cy="402382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4" name="Google Shape;604;p15"/>
          <p:cNvSpPr/>
          <p:nvPr/>
        </p:nvSpPr>
        <p:spPr>
          <a:xfrm>
            <a:off x="3764507" y="1675752"/>
            <a:ext cx="575311" cy="57531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861" y="0"/>
                </a:moveTo>
                <a:lnTo>
                  <a:pt x="1207" y="45"/>
                </a:lnTo>
                <a:lnTo>
                  <a:pt x="358" y="358"/>
                </a:lnTo>
                <a:lnTo>
                  <a:pt x="45" y="1207"/>
                </a:lnTo>
                <a:lnTo>
                  <a:pt x="0" y="2861"/>
                </a:lnTo>
                <a:lnTo>
                  <a:pt x="0" y="18739"/>
                </a:lnTo>
                <a:lnTo>
                  <a:pt x="45" y="20393"/>
                </a:lnTo>
                <a:lnTo>
                  <a:pt x="358" y="21242"/>
                </a:lnTo>
                <a:lnTo>
                  <a:pt x="1207" y="21555"/>
                </a:lnTo>
                <a:lnTo>
                  <a:pt x="2861" y="21600"/>
                </a:lnTo>
                <a:lnTo>
                  <a:pt x="18739" y="21600"/>
                </a:lnTo>
                <a:lnTo>
                  <a:pt x="20393" y="21555"/>
                </a:lnTo>
                <a:lnTo>
                  <a:pt x="21242" y="21242"/>
                </a:lnTo>
                <a:lnTo>
                  <a:pt x="21555" y="20393"/>
                </a:lnTo>
                <a:lnTo>
                  <a:pt x="21600" y="18739"/>
                </a:lnTo>
                <a:lnTo>
                  <a:pt x="21600" y="2861"/>
                </a:lnTo>
                <a:lnTo>
                  <a:pt x="21555" y="1207"/>
                </a:lnTo>
                <a:lnTo>
                  <a:pt x="21242" y="358"/>
                </a:lnTo>
                <a:lnTo>
                  <a:pt x="20393" y="45"/>
                </a:lnTo>
                <a:lnTo>
                  <a:pt x="18739" y="0"/>
                </a:lnTo>
                <a:lnTo>
                  <a:pt x="2861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5" name="Google Shape;605;p15"/>
          <p:cNvSpPr txBox="1"/>
          <p:nvPr/>
        </p:nvSpPr>
        <p:spPr>
          <a:xfrm>
            <a:off x="3891546" y="2096576"/>
            <a:ext cx="32131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Bananas</a:t>
            </a:r>
            <a:endParaRPr/>
          </a:p>
        </p:txBody>
      </p:sp>
      <p:sp>
        <p:nvSpPr>
          <p:cNvPr id="606" name="Google Shape;606;p15"/>
          <p:cNvSpPr/>
          <p:nvPr/>
        </p:nvSpPr>
        <p:spPr>
          <a:xfrm>
            <a:off x="233045" y="1764314"/>
            <a:ext cx="575311" cy="57531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739" y="0"/>
                </a:moveTo>
                <a:lnTo>
                  <a:pt x="2861" y="0"/>
                </a:lnTo>
                <a:lnTo>
                  <a:pt x="1207" y="45"/>
                </a:lnTo>
                <a:lnTo>
                  <a:pt x="358" y="358"/>
                </a:lnTo>
                <a:lnTo>
                  <a:pt x="45" y="1207"/>
                </a:lnTo>
                <a:lnTo>
                  <a:pt x="0" y="2861"/>
                </a:lnTo>
                <a:lnTo>
                  <a:pt x="0" y="18739"/>
                </a:lnTo>
                <a:lnTo>
                  <a:pt x="45" y="20393"/>
                </a:lnTo>
                <a:lnTo>
                  <a:pt x="358" y="21242"/>
                </a:lnTo>
                <a:lnTo>
                  <a:pt x="1207" y="21555"/>
                </a:lnTo>
                <a:lnTo>
                  <a:pt x="2861" y="21600"/>
                </a:lnTo>
                <a:lnTo>
                  <a:pt x="18739" y="21600"/>
                </a:lnTo>
                <a:lnTo>
                  <a:pt x="20393" y="21555"/>
                </a:lnTo>
                <a:lnTo>
                  <a:pt x="21242" y="21242"/>
                </a:lnTo>
                <a:lnTo>
                  <a:pt x="21555" y="20393"/>
                </a:lnTo>
                <a:lnTo>
                  <a:pt x="21600" y="18739"/>
                </a:lnTo>
                <a:lnTo>
                  <a:pt x="21600" y="2861"/>
                </a:lnTo>
                <a:lnTo>
                  <a:pt x="21555" y="1207"/>
                </a:lnTo>
                <a:lnTo>
                  <a:pt x="21242" y="358"/>
                </a:lnTo>
                <a:lnTo>
                  <a:pt x="20393" y="45"/>
                </a:lnTo>
                <a:lnTo>
                  <a:pt x="187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7" name="Google Shape;607;p15"/>
          <p:cNvSpPr/>
          <p:nvPr/>
        </p:nvSpPr>
        <p:spPr>
          <a:xfrm>
            <a:off x="376999" y="1794750"/>
            <a:ext cx="287410" cy="422139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8" name="Google Shape;608;p15"/>
          <p:cNvSpPr/>
          <p:nvPr/>
        </p:nvSpPr>
        <p:spPr>
          <a:xfrm>
            <a:off x="233045" y="1764314"/>
            <a:ext cx="575311" cy="57531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861" y="0"/>
                </a:moveTo>
                <a:lnTo>
                  <a:pt x="1207" y="45"/>
                </a:lnTo>
                <a:lnTo>
                  <a:pt x="358" y="358"/>
                </a:lnTo>
                <a:lnTo>
                  <a:pt x="45" y="1207"/>
                </a:lnTo>
                <a:lnTo>
                  <a:pt x="0" y="2861"/>
                </a:lnTo>
                <a:lnTo>
                  <a:pt x="0" y="18739"/>
                </a:lnTo>
                <a:lnTo>
                  <a:pt x="45" y="20393"/>
                </a:lnTo>
                <a:lnTo>
                  <a:pt x="358" y="21242"/>
                </a:lnTo>
                <a:lnTo>
                  <a:pt x="1207" y="21555"/>
                </a:lnTo>
                <a:lnTo>
                  <a:pt x="2861" y="21600"/>
                </a:lnTo>
                <a:lnTo>
                  <a:pt x="18739" y="21600"/>
                </a:lnTo>
                <a:lnTo>
                  <a:pt x="20393" y="21555"/>
                </a:lnTo>
                <a:lnTo>
                  <a:pt x="21242" y="21242"/>
                </a:lnTo>
                <a:lnTo>
                  <a:pt x="21555" y="20393"/>
                </a:lnTo>
                <a:lnTo>
                  <a:pt x="21600" y="18739"/>
                </a:lnTo>
                <a:lnTo>
                  <a:pt x="21600" y="2861"/>
                </a:lnTo>
                <a:lnTo>
                  <a:pt x="21555" y="1207"/>
                </a:lnTo>
                <a:lnTo>
                  <a:pt x="21242" y="358"/>
                </a:lnTo>
                <a:lnTo>
                  <a:pt x="20393" y="45"/>
                </a:lnTo>
                <a:lnTo>
                  <a:pt x="18739" y="0"/>
                </a:lnTo>
                <a:lnTo>
                  <a:pt x="2861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9" name="Google Shape;609;p15"/>
          <p:cNvSpPr txBox="1"/>
          <p:nvPr/>
        </p:nvSpPr>
        <p:spPr>
          <a:xfrm>
            <a:off x="373495" y="2185140"/>
            <a:ext cx="294642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Monkey</a:t>
            </a:r>
            <a:endParaRPr/>
          </a:p>
        </p:txBody>
      </p:sp>
      <p:sp>
        <p:nvSpPr>
          <p:cNvPr id="610" name="Google Shape;610;p15"/>
          <p:cNvSpPr/>
          <p:nvPr/>
        </p:nvSpPr>
        <p:spPr>
          <a:xfrm>
            <a:off x="512885" y="3355213"/>
            <a:ext cx="479502" cy="4795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167" y="0"/>
                </a:moveTo>
                <a:lnTo>
                  <a:pt x="3433" y="0"/>
                </a:lnTo>
                <a:lnTo>
                  <a:pt x="1448" y="54"/>
                </a:lnTo>
                <a:lnTo>
                  <a:pt x="429" y="429"/>
                </a:lnTo>
                <a:lnTo>
                  <a:pt x="54" y="1448"/>
                </a:lnTo>
                <a:lnTo>
                  <a:pt x="0" y="3433"/>
                </a:lnTo>
                <a:lnTo>
                  <a:pt x="0" y="18167"/>
                </a:lnTo>
                <a:lnTo>
                  <a:pt x="54" y="20152"/>
                </a:lnTo>
                <a:lnTo>
                  <a:pt x="429" y="21171"/>
                </a:lnTo>
                <a:lnTo>
                  <a:pt x="1448" y="21546"/>
                </a:lnTo>
                <a:lnTo>
                  <a:pt x="3433" y="21600"/>
                </a:lnTo>
                <a:lnTo>
                  <a:pt x="18167" y="21600"/>
                </a:lnTo>
                <a:lnTo>
                  <a:pt x="20152" y="21546"/>
                </a:lnTo>
                <a:lnTo>
                  <a:pt x="21171" y="21171"/>
                </a:lnTo>
                <a:lnTo>
                  <a:pt x="21546" y="20152"/>
                </a:lnTo>
                <a:lnTo>
                  <a:pt x="21600" y="18167"/>
                </a:lnTo>
                <a:lnTo>
                  <a:pt x="21600" y="3433"/>
                </a:lnTo>
                <a:lnTo>
                  <a:pt x="21546" y="1448"/>
                </a:lnTo>
                <a:lnTo>
                  <a:pt x="21171" y="429"/>
                </a:lnTo>
                <a:lnTo>
                  <a:pt x="20152" y="54"/>
                </a:lnTo>
                <a:lnTo>
                  <a:pt x="1816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1" name="Google Shape;611;p15"/>
          <p:cNvSpPr/>
          <p:nvPr/>
        </p:nvSpPr>
        <p:spPr>
          <a:xfrm>
            <a:off x="589216" y="3400119"/>
            <a:ext cx="326839" cy="333944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2" name="Google Shape;612;p15"/>
          <p:cNvSpPr/>
          <p:nvPr/>
        </p:nvSpPr>
        <p:spPr>
          <a:xfrm>
            <a:off x="512885" y="3355213"/>
            <a:ext cx="479502" cy="4795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433" y="0"/>
                </a:moveTo>
                <a:lnTo>
                  <a:pt x="1448" y="54"/>
                </a:lnTo>
                <a:lnTo>
                  <a:pt x="429" y="429"/>
                </a:lnTo>
                <a:lnTo>
                  <a:pt x="54" y="1448"/>
                </a:lnTo>
                <a:lnTo>
                  <a:pt x="0" y="3433"/>
                </a:lnTo>
                <a:lnTo>
                  <a:pt x="0" y="18167"/>
                </a:lnTo>
                <a:lnTo>
                  <a:pt x="54" y="20152"/>
                </a:lnTo>
                <a:lnTo>
                  <a:pt x="429" y="21171"/>
                </a:lnTo>
                <a:lnTo>
                  <a:pt x="1448" y="21546"/>
                </a:lnTo>
                <a:lnTo>
                  <a:pt x="3433" y="21600"/>
                </a:lnTo>
                <a:lnTo>
                  <a:pt x="18167" y="21600"/>
                </a:lnTo>
                <a:lnTo>
                  <a:pt x="20152" y="21546"/>
                </a:lnTo>
                <a:lnTo>
                  <a:pt x="21171" y="21171"/>
                </a:lnTo>
                <a:lnTo>
                  <a:pt x="21546" y="20152"/>
                </a:lnTo>
                <a:lnTo>
                  <a:pt x="21600" y="18167"/>
                </a:lnTo>
                <a:lnTo>
                  <a:pt x="21600" y="3433"/>
                </a:lnTo>
                <a:lnTo>
                  <a:pt x="21546" y="1448"/>
                </a:lnTo>
                <a:lnTo>
                  <a:pt x="21171" y="429"/>
                </a:lnTo>
                <a:lnTo>
                  <a:pt x="20152" y="54"/>
                </a:lnTo>
                <a:lnTo>
                  <a:pt x="18167" y="0"/>
                </a:lnTo>
                <a:lnTo>
                  <a:pt x="3433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3" name="Google Shape;613;p15"/>
          <p:cNvSpPr txBox="1"/>
          <p:nvPr/>
        </p:nvSpPr>
        <p:spPr>
          <a:xfrm>
            <a:off x="584929" y="3701546"/>
            <a:ext cx="321312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Bananas</a:t>
            </a:r>
            <a:endParaRPr/>
          </a:p>
        </p:txBody>
      </p:sp>
      <p:sp>
        <p:nvSpPr>
          <p:cNvPr id="614" name="Google Shape;614;p15"/>
          <p:cNvSpPr/>
          <p:nvPr/>
        </p:nvSpPr>
        <p:spPr>
          <a:xfrm>
            <a:off x="508935" y="4697205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5" name="Google Shape;615;p15"/>
          <p:cNvSpPr/>
          <p:nvPr/>
        </p:nvSpPr>
        <p:spPr>
          <a:xfrm>
            <a:off x="601584" y="4702235"/>
            <a:ext cx="263013" cy="3863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6" name="Google Shape;616;p15"/>
          <p:cNvSpPr/>
          <p:nvPr/>
        </p:nvSpPr>
        <p:spPr>
          <a:xfrm>
            <a:off x="508935" y="4697205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7" name="Google Shape;617;p15"/>
          <p:cNvSpPr txBox="1"/>
          <p:nvPr/>
        </p:nvSpPr>
        <p:spPr>
          <a:xfrm>
            <a:off x="605433" y="5049685"/>
            <a:ext cx="29464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Monkey</a:t>
            </a:r>
            <a:endParaRPr/>
          </a:p>
        </p:txBody>
      </p:sp>
      <p:sp>
        <p:nvSpPr>
          <p:cNvPr id="618" name="Google Shape;618;p15"/>
          <p:cNvSpPr/>
          <p:nvPr/>
        </p:nvSpPr>
        <p:spPr>
          <a:xfrm>
            <a:off x="2509842" y="5929501"/>
            <a:ext cx="417439" cy="415798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9" name="Google Shape;619;p15"/>
          <p:cNvSpPr/>
          <p:nvPr/>
        </p:nvSpPr>
        <p:spPr>
          <a:xfrm>
            <a:off x="2509842" y="5938477"/>
            <a:ext cx="417438" cy="40309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436" y="0"/>
                </a:moveTo>
                <a:lnTo>
                  <a:pt x="3095" y="207"/>
                </a:lnTo>
                <a:lnTo>
                  <a:pt x="1642" y="934"/>
                </a:lnTo>
                <a:lnTo>
                  <a:pt x="477" y="2343"/>
                </a:lnTo>
                <a:lnTo>
                  <a:pt x="0" y="4594"/>
                </a:lnTo>
                <a:lnTo>
                  <a:pt x="0" y="17006"/>
                </a:lnTo>
                <a:lnTo>
                  <a:pt x="200" y="18395"/>
                </a:lnTo>
                <a:lnTo>
                  <a:pt x="902" y="19899"/>
                </a:lnTo>
                <a:lnTo>
                  <a:pt x="2263" y="21106"/>
                </a:lnTo>
                <a:lnTo>
                  <a:pt x="4436" y="21600"/>
                </a:lnTo>
                <a:lnTo>
                  <a:pt x="17164" y="21600"/>
                </a:lnTo>
                <a:lnTo>
                  <a:pt x="18505" y="21393"/>
                </a:lnTo>
                <a:lnTo>
                  <a:pt x="19958" y="20666"/>
                </a:lnTo>
                <a:lnTo>
                  <a:pt x="21123" y="19257"/>
                </a:lnTo>
                <a:lnTo>
                  <a:pt x="21600" y="17006"/>
                </a:lnTo>
                <a:lnTo>
                  <a:pt x="21600" y="4594"/>
                </a:lnTo>
                <a:lnTo>
                  <a:pt x="21400" y="3205"/>
                </a:lnTo>
                <a:lnTo>
                  <a:pt x="20698" y="1701"/>
                </a:lnTo>
                <a:lnTo>
                  <a:pt x="19337" y="494"/>
                </a:lnTo>
                <a:lnTo>
                  <a:pt x="17164" y="0"/>
                </a:lnTo>
                <a:lnTo>
                  <a:pt x="4436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0" name="Google Shape;620;p15"/>
          <p:cNvSpPr/>
          <p:nvPr/>
        </p:nvSpPr>
        <p:spPr>
          <a:xfrm>
            <a:off x="2760605" y="6113249"/>
            <a:ext cx="102566" cy="114338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21" name="Google Shape;621;p15"/>
          <p:cNvCxnSpPr/>
          <p:nvPr/>
        </p:nvCxnSpPr>
        <p:spPr>
          <a:xfrm>
            <a:off x="2283205" y="3879849"/>
            <a:ext cx="1" cy="119889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2" name="Google Shape;622;p15"/>
          <p:cNvCxnSpPr/>
          <p:nvPr/>
        </p:nvCxnSpPr>
        <p:spPr>
          <a:xfrm>
            <a:off x="3441446" y="4010409"/>
            <a:ext cx="1" cy="104649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3" name="Google Shape;623;p15"/>
          <p:cNvCxnSpPr>
            <a:cxnSpLocks/>
          </p:cNvCxnSpPr>
          <p:nvPr/>
        </p:nvCxnSpPr>
        <p:spPr>
          <a:xfrm flipH="1">
            <a:off x="2135454" y="4815078"/>
            <a:ext cx="583109" cy="962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4" name="Google Shape;624;p15"/>
          <p:cNvCxnSpPr>
            <a:cxnSpLocks/>
          </p:cNvCxnSpPr>
          <p:nvPr/>
        </p:nvCxnSpPr>
        <p:spPr>
          <a:xfrm flipH="1">
            <a:off x="2148312" y="5329109"/>
            <a:ext cx="583109" cy="10456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5" name="Google Shape;625;p15"/>
          <p:cNvSpPr txBox="1"/>
          <p:nvPr/>
        </p:nvSpPr>
        <p:spPr>
          <a:xfrm>
            <a:off x="2405437" y="4512321"/>
            <a:ext cx="2096941" cy="187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1300"/>
              <a:buFont typeface="Roboto Medium"/>
              <a:buNone/>
            </a:pPr>
            <a:r>
              <a:rPr lang="en-US" sz="1300" b="0" i="0" u="none" strike="noStrike" cap="none" baseline="300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dirty="0">
                <a:solidFill>
                  <a:srgbClr val="636466"/>
                </a:solidFill>
                <a:latin typeface="Roboto Black"/>
                <a:ea typeface="Roboto Black"/>
                <a:cs typeface="Roboto Medium"/>
                <a:sym typeface="Roboto Black"/>
              </a:rPr>
              <a:t>Essen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dem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Menü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sz="900" b="0" i="0" u="none" strike="noStrike" cap="none" baseline="30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BB8BB41-2B91-2948-94B4-F1D8679036C7}"/>
              </a:ext>
            </a:extLst>
          </p:cNvPr>
          <p:cNvSpPr/>
          <p:nvPr/>
        </p:nvSpPr>
        <p:spPr>
          <a:xfrm>
            <a:off x="2689402" y="4690975"/>
            <a:ext cx="2241097" cy="241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5080" lvl="0" indent="9525">
              <a:lnSpc>
                <a:spcPct val="111099"/>
              </a:lnSpc>
              <a:spcBef>
                <a:spcPts val="300"/>
              </a:spcBef>
              <a:buClr>
                <a:srgbClr val="636466"/>
              </a:buClr>
              <a:buSzPts val="900"/>
            </a:pP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Bananas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dem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Menü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lang="en-US" sz="900" dirty="0"/>
          </a:p>
        </p:txBody>
      </p:sp>
      <p:cxnSp>
        <p:nvCxnSpPr>
          <p:cNvPr id="59" name="Google Shape;623;p15">
            <a:extLst>
              <a:ext uri="{FF2B5EF4-FFF2-40B4-BE49-F238E27FC236}">
                <a16:creationId xmlns:a16="http://schemas.microsoft.com/office/drawing/2014/main" id="{9AA7D8AA-AEE7-DB47-9967-0A7E76450E12}"/>
              </a:ext>
            </a:extLst>
          </p:cNvPr>
          <p:cNvCxnSpPr/>
          <p:nvPr/>
        </p:nvCxnSpPr>
        <p:spPr>
          <a:xfrm flipH="1">
            <a:off x="2135454" y="4594829"/>
            <a:ext cx="252475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12574086-6B88-4542-931D-154B0EFC535E}"/>
              </a:ext>
            </a:extLst>
          </p:cNvPr>
          <p:cNvSpPr txBox="1"/>
          <p:nvPr/>
        </p:nvSpPr>
        <p:spPr>
          <a:xfrm>
            <a:off x="1247792" y="5647221"/>
            <a:ext cx="20226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indent="66039" algn="ctr">
              <a:buClr>
                <a:srgbClr val="6BA883"/>
              </a:buClr>
              <a:buSzPts val="1400"/>
            </a:pPr>
            <a:r>
              <a:rPr lang="en-US" b="1" dirty="0">
                <a:solidFill>
                  <a:srgbClr val="6BA88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PROBIERE ES AUS</a:t>
            </a:r>
            <a:endParaRPr lang="en-US" dirty="0"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C75776-D6B9-C248-A92F-21EA25C19CD2}"/>
              </a:ext>
            </a:extLst>
          </p:cNvPr>
          <p:cNvSpPr txBox="1"/>
          <p:nvPr/>
        </p:nvSpPr>
        <p:spPr>
          <a:xfrm>
            <a:off x="1026300" y="6029200"/>
            <a:ext cx="172308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 err="1">
                <a:solidFill>
                  <a:srgbClr val="636466"/>
                </a:solidFill>
                <a:latin typeface="Roboto" panose="02000000000000000000" pitchFamily="2" charset="0"/>
                <a:ea typeface="Roboto" panose="02000000000000000000" pitchFamily="2" charset="0"/>
                <a:cs typeface="Roboto Medium"/>
                <a:sym typeface="Roboto Medium"/>
              </a:rPr>
              <a:t>Klicke</a:t>
            </a:r>
            <a:r>
              <a:rPr lang="en-US" sz="900" dirty="0">
                <a:solidFill>
                  <a:srgbClr val="636466"/>
                </a:solidFill>
                <a:latin typeface="Roboto" panose="02000000000000000000" pitchFamily="2" charset="0"/>
                <a:ea typeface="Roboto" panose="02000000000000000000" pitchFamily="2" charset="0"/>
                <a:cs typeface="Roboto Medium"/>
                <a:sym typeface="Roboto Medium"/>
              </a:rPr>
              <a:t> auf das Essen.</a:t>
            </a:r>
            <a:endParaRPr lang="en-US" sz="9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065BEE-80EA-CC4F-9226-9948E52B4743}"/>
              </a:ext>
            </a:extLst>
          </p:cNvPr>
          <p:cNvSpPr txBox="1"/>
          <p:nvPr/>
        </p:nvSpPr>
        <p:spPr>
          <a:xfrm>
            <a:off x="2021606" y="2970849"/>
            <a:ext cx="23643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Klicke</a:t>
            </a:r>
            <a:r>
              <a:rPr lang="en-US" sz="900" dirty="0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auf den </a:t>
            </a:r>
            <a:r>
              <a:rPr lang="en-US" sz="900" b="1" dirty="0" err="1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Skripte</a:t>
            </a:r>
            <a:r>
              <a:rPr lang="en-US" sz="900" dirty="0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Tab. 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1C9E11A-B582-40E2-AFFC-E985B4D7B6C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39621" y="1232524"/>
            <a:ext cx="831482" cy="45060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0A2276D0-9C39-4BE0-AF28-CB23CD2A1CE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39621" y="2932736"/>
            <a:ext cx="753293" cy="356823"/>
          </a:xfrm>
          <a:prstGeom prst="rect">
            <a:avLst/>
          </a:prstGeom>
        </p:spPr>
      </p:pic>
      <p:pic>
        <p:nvPicPr>
          <p:cNvPr id="11" name="Grafik 10" descr="Ein Bild, das gelb, Schild enthält.&#10;&#10;Automatisch generierte Beschreibung">
            <a:extLst>
              <a:ext uri="{FF2B5EF4-FFF2-40B4-BE49-F238E27FC236}">
                <a16:creationId xmlns:a16="http://schemas.microsoft.com/office/drawing/2014/main" id="{FFA990B5-3643-4B8E-9D12-BCDC2270679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64431" y="3226074"/>
            <a:ext cx="1375436" cy="946133"/>
          </a:xfrm>
          <a:prstGeom prst="rect">
            <a:avLst/>
          </a:prstGeom>
        </p:spPr>
      </p:pic>
      <p:sp>
        <p:nvSpPr>
          <p:cNvPr id="69" name="Google Shape;576;p15">
            <a:extLst>
              <a:ext uri="{FF2B5EF4-FFF2-40B4-BE49-F238E27FC236}">
                <a16:creationId xmlns:a16="http://schemas.microsoft.com/office/drawing/2014/main" id="{D465B1F8-C1CF-4825-9F41-C3D95B086BF9}"/>
              </a:ext>
            </a:extLst>
          </p:cNvPr>
          <p:cNvSpPr/>
          <p:nvPr/>
        </p:nvSpPr>
        <p:spPr>
          <a:xfrm>
            <a:off x="605433" y="3860250"/>
            <a:ext cx="1918703" cy="296914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4" name="Google Shape;584;p15"/>
          <p:cNvSpPr txBox="1"/>
          <p:nvPr/>
        </p:nvSpPr>
        <p:spPr>
          <a:xfrm>
            <a:off x="1111214" y="3954006"/>
            <a:ext cx="1255934" cy="296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Neue  </a:t>
            </a:r>
            <a:r>
              <a:rPr lang="en-US" sz="900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Nachricht</a:t>
            </a:r>
            <a:r>
              <a:rPr lang="en-US" sz="900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i="0" u="none" strike="noStrike" cap="none" dirty="0">
                <a:solidFill>
                  <a:srgbClr val="636466"/>
                </a:solidFill>
                <a:latin typeface="Roboto Medium" panose="020B0604020202020204" charset="0"/>
                <a:ea typeface="Roboto Medium" panose="020B0604020202020204" charset="0"/>
                <a:cs typeface="Roboto Black"/>
                <a:sym typeface="Roboto Black"/>
              </a:rPr>
              <a:t>und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Medium" panose="020B0604020202020204" charset="0"/>
                <a:ea typeface="Roboto Medium" panose="020B0604020202020204" charset="0"/>
                <a:cs typeface="Roboto Black"/>
                <a:sym typeface="Roboto Black"/>
              </a:rPr>
              <a:t> </a:t>
            </a:r>
            <a:r>
              <a:rPr lang="en-US" sz="900" i="0" u="none" strike="noStrike" cap="none" dirty="0" err="1">
                <a:solidFill>
                  <a:srgbClr val="636466"/>
                </a:solidFill>
                <a:latin typeface="Roboto Medium" panose="020B0604020202020204" charset="0"/>
                <a:ea typeface="Roboto Medium" panose="020B0604020202020204" charset="0"/>
                <a:cs typeface="Roboto Black"/>
                <a:sym typeface="Roboto Black"/>
              </a:rPr>
              <a:t>nenne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Medium" panose="020B0604020202020204" charset="0"/>
                <a:ea typeface="Roboto Medium" panose="020B0604020202020204" charset="0"/>
                <a:cs typeface="Roboto Black"/>
                <a:sym typeface="Roboto Black"/>
              </a:rPr>
              <a:t> </a:t>
            </a:r>
            <a:r>
              <a:rPr lang="en-US" sz="900" i="0" u="none" strike="noStrike" cap="none" dirty="0" err="1">
                <a:solidFill>
                  <a:srgbClr val="636466"/>
                </a:solidFill>
                <a:latin typeface="Roboto Medium" panose="020B0604020202020204" charset="0"/>
                <a:ea typeface="Roboto Medium" panose="020B0604020202020204" charset="0"/>
                <a:cs typeface="Roboto Black"/>
                <a:sym typeface="Roboto Black"/>
              </a:rPr>
              <a:t>sie</a:t>
            </a:r>
            <a:r>
              <a:rPr lang="en-US" sz="900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Essen</a:t>
            </a:r>
            <a:endParaRPr dirty="0"/>
          </a:p>
        </p:txBody>
      </p:sp>
      <p:pic>
        <p:nvPicPr>
          <p:cNvPr id="15" name="Grafik 14" descr="Ein Bild, das Screenshot, Fern, Monitor, Bedienung enthält.&#10;&#10;Automatisch generierte Beschreibung">
            <a:extLst>
              <a:ext uri="{FF2B5EF4-FFF2-40B4-BE49-F238E27FC236}">
                <a16:creationId xmlns:a16="http://schemas.microsoft.com/office/drawing/2014/main" id="{15264322-D0D6-4CEA-9C87-DAC17F96CC9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239621" y="4359374"/>
            <a:ext cx="1360724" cy="1142659"/>
          </a:xfrm>
          <a:prstGeom prst="rect">
            <a:avLst/>
          </a:prstGeom>
        </p:spPr>
      </p:pic>
      <p:pic>
        <p:nvPicPr>
          <p:cNvPr id="13" name="Grafik 1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E20AC9A1-FAD7-4186-8038-94A32284F39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870080" y="3225183"/>
            <a:ext cx="1167654" cy="92521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16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23B461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1" name="Google Shape;631;p16"/>
          <p:cNvSpPr txBox="1"/>
          <p:nvPr/>
        </p:nvSpPr>
        <p:spPr>
          <a:xfrm>
            <a:off x="723898" y="5927725"/>
            <a:ext cx="1220311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Virtuelles</a:t>
            </a: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Haustier</a:t>
            </a:r>
            <a:endParaRPr dirty="0"/>
          </a:p>
        </p:txBody>
      </p:sp>
      <p:sp>
        <p:nvSpPr>
          <p:cNvPr id="632" name="Google Shape;632;p16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3" name="Google Shape;633;p16"/>
          <p:cNvSpPr/>
          <p:nvPr/>
        </p:nvSpPr>
        <p:spPr>
          <a:xfrm>
            <a:off x="31403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4" name="Google Shape;634;p16"/>
          <p:cNvSpPr/>
          <p:nvPr/>
        </p:nvSpPr>
        <p:spPr>
          <a:xfrm>
            <a:off x="603242" y="703"/>
            <a:ext cx="3968743" cy="5714297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5" name="Google Shape;635;p16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A4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6" name="Google Shape;636;p16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7" name="Google Shape;637;p16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endParaRPr dirty="0"/>
          </a:p>
        </p:txBody>
      </p:sp>
      <p:sp>
        <p:nvSpPr>
          <p:cNvPr id="638" name="Google Shape;638;p16"/>
          <p:cNvSpPr txBox="1"/>
          <p:nvPr/>
        </p:nvSpPr>
        <p:spPr>
          <a:xfrm>
            <a:off x="1110766" y="1263649"/>
            <a:ext cx="2349501" cy="17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Gib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deinem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Haustier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etwas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Wasser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zum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trinken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. </a:t>
            </a:r>
            <a:endParaRPr dirty="0"/>
          </a:p>
        </p:txBody>
      </p:sp>
      <p:sp>
        <p:nvSpPr>
          <p:cNvPr id="639" name="Google Shape;639;p16"/>
          <p:cNvSpPr/>
          <p:nvPr/>
        </p:nvSpPr>
        <p:spPr>
          <a:xfrm>
            <a:off x="817034" y="4520815"/>
            <a:ext cx="88393" cy="14095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0" name="Google Shape;640;p16"/>
          <p:cNvSpPr/>
          <p:nvPr/>
        </p:nvSpPr>
        <p:spPr>
          <a:xfrm>
            <a:off x="925469" y="4520815"/>
            <a:ext cx="65131" cy="141199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1" name="Google Shape;641;p16"/>
          <p:cNvSpPr/>
          <p:nvPr/>
        </p:nvSpPr>
        <p:spPr>
          <a:xfrm>
            <a:off x="1145806" y="1839214"/>
            <a:ext cx="2280400" cy="1719072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2" name="Google Shape;642;p16"/>
          <p:cNvSpPr/>
          <p:nvPr/>
        </p:nvSpPr>
        <p:spPr>
          <a:xfrm>
            <a:off x="1145794" y="1839214"/>
            <a:ext cx="2280412" cy="1719074"/>
          </a:xfrm>
          <a:prstGeom prst="rect">
            <a:avLst/>
          </a:prstGeom>
          <a:noFill/>
          <a:ln w="127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3" name="Google Shape;643;p16"/>
          <p:cNvSpPr/>
          <p:nvPr/>
        </p:nvSpPr>
        <p:spPr>
          <a:xfrm>
            <a:off x="2475265" y="3213585"/>
            <a:ext cx="102566" cy="114338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4" name="Google Shape;644;p16"/>
          <p:cNvSpPr/>
          <p:nvPr/>
        </p:nvSpPr>
        <p:spPr>
          <a:xfrm>
            <a:off x="1145806" y="3727069"/>
            <a:ext cx="2280400" cy="171907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5" name="Google Shape;645;p16"/>
          <p:cNvSpPr/>
          <p:nvPr/>
        </p:nvSpPr>
        <p:spPr>
          <a:xfrm>
            <a:off x="1145794" y="3727069"/>
            <a:ext cx="2280412" cy="1719074"/>
          </a:xfrm>
          <a:prstGeom prst="rect">
            <a:avLst/>
          </a:prstGeom>
          <a:noFill/>
          <a:ln w="12700" cap="flat" cmpd="sng">
            <a:solidFill>
              <a:srgbClr val="009A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6" name="Google Shape;646;p16"/>
          <p:cNvSpPr txBox="1">
            <a:spLocks noGrp="1"/>
          </p:cNvSpPr>
          <p:nvPr>
            <p:ph type="title"/>
          </p:nvPr>
        </p:nvSpPr>
        <p:spPr>
          <a:xfrm>
            <a:off x="270063" y="416880"/>
            <a:ext cx="4138931" cy="452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dirty="0"/>
              <a:t>Gib </a:t>
            </a:r>
            <a:r>
              <a:rPr lang="en-US" dirty="0" err="1"/>
              <a:t>etwas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trinken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726</Words>
  <Application>Microsoft Office PowerPoint</Application>
  <PresentationFormat>Benutzerdefiniert</PresentationFormat>
  <Paragraphs>158</Paragraphs>
  <Slides>16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5" baseType="lpstr">
      <vt:lpstr>Roboto Medium</vt:lpstr>
      <vt:lpstr>Roboto Black</vt:lpstr>
      <vt:lpstr>Times New Roman</vt:lpstr>
      <vt:lpstr>Arial</vt:lpstr>
      <vt:lpstr>Calibri</vt:lpstr>
      <vt:lpstr>Roboto</vt:lpstr>
      <vt:lpstr>Helvetica Neue</vt:lpstr>
      <vt:lpstr>Montserrat Black</vt:lpstr>
      <vt:lpstr>Office Theme</vt:lpstr>
      <vt:lpstr>Virtuelles Haustier Karten</vt:lpstr>
      <vt:lpstr>Virtuelles Haustier Karten</vt:lpstr>
      <vt:lpstr>Stelle dein Haustier vor</vt:lpstr>
      <vt:lpstr>Stelle dein Haustier vor scratch.mit.edu</vt:lpstr>
      <vt:lpstr>Bewege dein Haustier</vt:lpstr>
      <vt:lpstr>Bewege dein Haustier</vt:lpstr>
      <vt:lpstr>Füttere es</vt:lpstr>
      <vt:lpstr>Füttere es</vt:lpstr>
      <vt:lpstr>Gib etwas zu trinken</vt:lpstr>
      <vt:lpstr>Gib etwas zu trinken </vt:lpstr>
      <vt:lpstr>Was sagt es?</vt:lpstr>
      <vt:lpstr>Was sagt es?</vt:lpstr>
      <vt:lpstr>Zeit zum Spielen</vt:lpstr>
      <vt:lpstr>Zeit zum Spielen scratch.mit.edu</vt:lpstr>
      <vt:lpstr>Hat es Hunger?</vt:lpstr>
      <vt:lpstr>Hat es Hunger?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Virtual Pet  Cards</dc:title>
  <cp:lastModifiedBy>s1lerein</cp:lastModifiedBy>
  <cp:revision>41</cp:revision>
  <cp:lastPrinted>2019-06-15T14:04:56Z</cp:lastPrinted>
  <dcterms:modified xsi:type="dcterms:W3CDTF">2019-10-31T16:48:21Z</dcterms:modified>
</cp:coreProperties>
</file>